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61" r:id="rId4"/>
    <p:sldId id="302" r:id="rId5"/>
    <p:sldId id="262" r:id="rId6"/>
    <p:sldId id="263" r:id="rId7"/>
    <p:sldId id="264" r:id="rId8"/>
    <p:sldId id="26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8" r:id="rId20"/>
    <p:sldId id="299" r:id="rId21"/>
    <p:sldId id="300" r:id="rId22"/>
    <p:sldId id="301" r:id="rId23"/>
    <p:sldId id="283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 varScale="1">
        <p:scale>
          <a:sx n="73" d="100"/>
          <a:sy n="73" d="100"/>
        </p:scale>
        <p:origin x="6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B504B-3B7D-4DEE-817D-4A01BE5613C5}" type="doc">
      <dgm:prSet loTypeId="urn:microsoft.com/office/officeart/2005/8/layout/hProcess9" loCatId="" qsTypeId="urn:microsoft.com/office/officeart/2005/8/quickstyle/simple1" qsCatId="simple" csTypeId="urn:microsoft.com/office/officeart/2005/8/colors/accent6_2" csCatId="accent6" phldr="1"/>
      <dgm:spPr/>
    </dgm:pt>
    <dgm:pt modelId="{EF9D9FF6-F9AA-422C-B6AE-8DA0FF22FE5D}">
      <dgm:prSet phldrT="[Text]"/>
      <dgm:spPr/>
      <dgm:t>
        <a:bodyPr/>
        <a:lstStyle/>
        <a:p>
          <a:r>
            <a:rPr lang="en-US" dirty="0"/>
            <a:t>Scaffold</a:t>
          </a:r>
        </a:p>
      </dgm:t>
    </dgm:pt>
    <dgm:pt modelId="{3534AE8C-0CDA-4E33-B901-0264F819C291}" type="parTrans" cxnId="{78209746-D601-49F6-AF84-4E7BCB38E9C6}">
      <dgm:prSet/>
      <dgm:spPr/>
      <dgm:t>
        <a:bodyPr/>
        <a:lstStyle/>
        <a:p>
          <a:endParaRPr lang="en-US"/>
        </a:p>
      </dgm:t>
    </dgm:pt>
    <dgm:pt modelId="{1967B2AD-621D-4ED2-B73C-B3D35206E341}" type="sibTrans" cxnId="{78209746-D601-49F6-AF84-4E7BCB38E9C6}">
      <dgm:prSet/>
      <dgm:spPr/>
      <dgm:t>
        <a:bodyPr/>
        <a:lstStyle/>
        <a:p>
          <a:endParaRPr lang="en-US"/>
        </a:p>
      </dgm:t>
    </dgm:pt>
    <dgm:pt modelId="{AD0B2390-EB59-804F-8269-5195EFADB697}">
      <dgm:prSet phldrT="[Text]"/>
      <dgm:spPr/>
      <dgm:t>
        <a:bodyPr/>
        <a:lstStyle/>
        <a:p>
          <a:r>
            <a:rPr lang="en-US" dirty="0"/>
            <a:t>Fade</a:t>
          </a:r>
        </a:p>
      </dgm:t>
    </dgm:pt>
    <dgm:pt modelId="{351BD19D-5E3E-CC4E-B21D-63F35D23A916}" type="parTrans" cxnId="{97712A5B-2006-014B-8BA5-47191A91CA0B}">
      <dgm:prSet/>
      <dgm:spPr/>
      <dgm:t>
        <a:bodyPr/>
        <a:lstStyle/>
        <a:p>
          <a:endParaRPr lang="en-US"/>
        </a:p>
      </dgm:t>
    </dgm:pt>
    <dgm:pt modelId="{AC93E983-5249-9B46-8FA1-0676978BC377}" type="sibTrans" cxnId="{97712A5B-2006-014B-8BA5-47191A91CA0B}">
      <dgm:prSet/>
      <dgm:spPr/>
      <dgm:t>
        <a:bodyPr/>
        <a:lstStyle/>
        <a:p>
          <a:endParaRPr lang="en-US"/>
        </a:p>
      </dgm:t>
    </dgm:pt>
    <dgm:pt modelId="{AF23AE5F-C583-BA48-82E0-F414F6F93BC3}">
      <dgm:prSet phldrT="[Text]"/>
      <dgm:spPr/>
      <dgm:t>
        <a:bodyPr/>
        <a:lstStyle/>
        <a:p>
          <a:r>
            <a:rPr lang="en-US" dirty="0"/>
            <a:t>Generalize</a:t>
          </a:r>
        </a:p>
      </dgm:t>
    </dgm:pt>
    <dgm:pt modelId="{6AFAEED8-F4F6-434E-BA5E-51DF446EA090}" type="parTrans" cxnId="{81ED6648-294D-614B-A62C-91F2D994F172}">
      <dgm:prSet/>
      <dgm:spPr/>
      <dgm:t>
        <a:bodyPr/>
        <a:lstStyle/>
        <a:p>
          <a:endParaRPr lang="en-US"/>
        </a:p>
      </dgm:t>
    </dgm:pt>
    <dgm:pt modelId="{C7C2A170-8397-9C46-9356-E414DBD0EF42}" type="sibTrans" cxnId="{81ED6648-294D-614B-A62C-91F2D994F172}">
      <dgm:prSet/>
      <dgm:spPr/>
      <dgm:t>
        <a:bodyPr/>
        <a:lstStyle/>
        <a:p>
          <a:endParaRPr lang="en-US"/>
        </a:p>
      </dgm:t>
    </dgm:pt>
    <dgm:pt modelId="{E02D4444-5D9B-8441-AB08-4FA0326ED1F4}" type="pres">
      <dgm:prSet presAssocID="{F44B504B-3B7D-4DEE-817D-4A01BE5613C5}" presName="CompostProcess" presStyleCnt="0">
        <dgm:presLayoutVars>
          <dgm:dir/>
          <dgm:resizeHandles val="exact"/>
        </dgm:presLayoutVars>
      </dgm:prSet>
      <dgm:spPr/>
    </dgm:pt>
    <dgm:pt modelId="{E4A0190B-39D6-4543-ABB8-33F7F59D1E4C}" type="pres">
      <dgm:prSet presAssocID="{F44B504B-3B7D-4DEE-817D-4A01BE5613C5}" presName="arrow" presStyleLbl="bgShp" presStyleIdx="0" presStyleCnt="1"/>
      <dgm:spPr/>
    </dgm:pt>
    <dgm:pt modelId="{DD4F5889-D150-A042-91AC-BAF2891968A2}" type="pres">
      <dgm:prSet presAssocID="{F44B504B-3B7D-4DEE-817D-4A01BE5613C5}" presName="linearProcess" presStyleCnt="0"/>
      <dgm:spPr/>
    </dgm:pt>
    <dgm:pt modelId="{04D7BF45-90BC-7145-8BE6-1BF7AEC4062C}" type="pres">
      <dgm:prSet presAssocID="{EF9D9FF6-F9AA-422C-B6AE-8DA0FF22FE5D}" presName="textNode" presStyleLbl="node1" presStyleIdx="0" presStyleCnt="3">
        <dgm:presLayoutVars>
          <dgm:bulletEnabled val="1"/>
        </dgm:presLayoutVars>
      </dgm:prSet>
      <dgm:spPr/>
    </dgm:pt>
    <dgm:pt modelId="{8701FD22-3D30-8D47-8CA3-443CAB5EAA84}" type="pres">
      <dgm:prSet presAssocID="{1967B2AD-621D-4ED2-B73C-B3D35206E341}" presName="sibTrans" presStyleCnt="0"/>
      <dgm:spPr/>
    </dgm:pt>
    <dgm:pt modelId="{FF7DD8A5-8AB1-6F49-8EFE-EE98ED9B7800}" type="pres">
      <dgm:prSet presAssocID="{AD0B2390-EB59-804F-8269-5195EFADB697}" presName="textNode" presStyleLbl="node1" presStyleIdx="1" presStyleCnt="3">
        <dgm:presLayoutVars>
          <dgm:bulletEnabled val="1"/>
        </dgm:presLayoutVars>
      </dgm:prSet>
      <dgm:spPr/>
    </dgm:pt>
    <dgm:pt modelId="{4A02A35C-C5A9-4B48-9799-D9C3167A649E}" type="pres">
      <dgm:prSet presAssocID="{AC93E983-5249-9B46-8FA1-0676978BC377}" presName="sibTrans" presStyleCnt="0"/>
      <dgm:spPr/>
    </dgm:pt>
    <dgm:pt modelId="{1128433C-FB90-DC4A-B1A5-7FCA57D3F0BC}" type="pres">
      <dgm:prSet presAssocID="{AF23AE5F-C583-BA48-82E0-F414F6F93BC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7712A5B-2006-014B-8BA5-47191A91CA0B}" srcId="{F44B504B-3B7D-4DEE-817D-4A01BE5613C5}" destId="{AD0B2390-EB59-804F-8269-5195EFADB697}" srcOrd="1" destOrd="0" parTransId="{351BD19D-5E3E-CC4E-B21D-63F35D23A916}" sibTransId="{AC93E983-5249-9B46-8FA1-0676978BC377}"/>
    <dgm:cxn modelId="{78209746-D601-49F6-AF84-4E7BCB38E9C6}" srcId="{F44B504B-3B7D-4DEE-817D-4A01BE5613C5}" destId="{EF9D9FF6-F9AA-422C-B6AE-8DA0FF22FE5D}" srcOrd="0" destOrd="0" parTransId="{3534AE8C-0CDA-4E33-B901-0264F819C291}" sibTransId="{1967B2AD-621D-4ED2-B73C-B3D35206E341}"/>
    <dgm:cxn modelId="{81ED6648-294D-614B-A62C-91F2D994F172}" srcId="{F44B504B-3B7D-4DEE-817D-4A01BE5613C5}" destId="{AF23AE5F-C583-BA48-82E0-F414F6F93BC3}" srcOrd="2" destOrd="0" parTransId="{6AFAEED8-F4F6-434E-BA5E-51DF446EA090}" sibTransId="{C7C2A170-8397-9C46-9356-E414DBD0EF42}"/>
    <dgm:cxn modelId="{05D5559F-2D9B-4B26-BA2E-F43A38315786}" type="presOf" srcId="{EF9D9FF6-F9AA-422C-B6AE-8DA0FF22FE5D}" destId="{04D7BF45-90BC-7145-8BE6-1BF7AEC4062C}" srcOrd="0" destOrd="0" presId="urn:microsoft.com/office/officeart/2005/8/layout/hProcess9"/>
    <dgm:cxn modelId="{C087C7AC-9AC7-4CB7-87B9-5790ECABD4DD}" type="presOf" srcId="{AF23AE5F-C583-BA48-82E0-F414F6F93BC3}" destId="{1128433C-FB90-DC4A-B1A5-7FCA57D3F0BC}" srcOrd="0" destOrd="0" presId="urn:microsoft.com/office/officeart/2005/8/layout/hProcess9"/>
    <dgm:cxn modelId="{772774DC-024C-42A0-9227-35D5BFB9BF8A}" type="presOf" srcId="{AD0B2390-EB59-804F-8269-5195EFADB697}" destId="{FF7DD8A5-8AB1-6F49-8EFE-EE98ED9B7800}" srcOrd="0" destOrd="0" presId="urn:microsoft.com/office/officeart/2005/8/layout/hProcess9"/>
    <dgm:cxn modelId="{F878B4E7-FE5D-41F2-9205-8F7BE909B1A3}" type="presOf" srcId="{F44B504B-3B7D-4DEE-817D-4A01BE5613C5}" destId="{E02D4444-5D9B-8441-AB08-4FA0326ED1F4}" srcOrd="0" destOrd="0" presId="urn:microsoft.com/office/officeart/2005/8/layout/hProcess9"/>
    <dgm:cxn modelId="{966BC8DC-648C-4BA5-A620-5A10E07F835B}" type="presParOf" srcId="{E02D4444-5D9B-8441-AB08-4FA0326ED1F4}" destId="{E4A0190B-39D6-4543-ABB8-33F7F59D1E4C}" srcOrd="0" destOrd="0" presId="urn:microsoft.com/office/officeart/2005/8/layout/hProcess9"/>
    <dgm:cxn modelId="{A07CEE73-C06F-4255-A840-A2B26DF34BE9}" type="presParOf" srcId="{E02D4444-5D9B-8441-AB08-4FA0326ED1F4}" destId="{DD4F5889-D150-A042-91AC-BAF2891968A2}" srcOrd="1" destOrd="0" presId="urn:microsoft.com/office/officeart/2005/8/layout/hProcess9"/>
    <dgm:cxn modelId="{2300614F-44FD-4EF2-9887-E9E5733EFC52}" type="presParOf" srcId="{DD4F5889-D150-A042-91AC-BAF2891968A2}" destId="{04D7BF45-90BC-7145-8BE6-1BF7AEC4062C}" srcOrd="0" destOrd="0" presId="urn:microsoft.com/office/officeart/2005/8/layout/hProcess9"/>
    <dgm:cxn modelId="{685607F8-5C1B-497C-B75F-03294FA20962}" type="presParOf" srcId="{DD4F5889-D150-A042-91AC-BAF2891968A2}" destId="{8701FD22-3D30-8D47-8CA3-443CAB5EAA84}" srcOrd="1" destOrd="0" presId="urn:microsoft.com/office/officeart/2005/8/layout/hProcess9"/>
    <dgm:cxn modelId="{2F5ED936-9CB5-42C4-95C5-2B979A60F77C}" type="presParOf" srcId="{DD4F5889-D150-A042-91AC-BAF2891968A2}" destId="{FF7DD8A5-8AB1-6F49-8EFE-EE98ED9B7800}" srcOrd="2" destOrd="0" presId="urn:microsoft.com/office/officeart/2005/8/layout/hProcess9"/>
    <dgm:cxn modelId="{2E563D39-AE78-4D43-8C18-7E5081DF6418}" type="presParOf" srcId="{DD4F5889-D150-A042-91AC-BAF2891968A2}" destId="{4A02A35C-C5A9-4B48-9799-D9C3167A649E}" srcOrd="3" destOrd="0" presId="urn:microsoft.com/office/officeart/2005/8/layout/hProcess9"/>
    <dgm:cxn modelId="{D7FFB6EC-C116-4E2D-A0C5-B61C4E0EBF7D}" type="presParOf" srcId="{DD4F5889-D150-A042-91AC-BAF2891968A2}" destId="{1128433C-FB90-DC4A-B1A5-7FCA57D3F0B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4ABFF-5C25-914D-ADC7-4F355B5B0A0B}" type="doc">
      <dgm:prSet loTypeId="urn:microsoft.com/office/officeart/2005/8/layout/balance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FC4E71-12D9-4443-9DD6-02699E67B9A5}">
      <dgm:prSet custT="1"/>
      <dgm:spPr/>
      <dgm:t>
        <a:bodyPr/>
        <a:lstStyle/>
        <a:p>
          <a:pPr rtl="0"/>
          <a:r>
            <a:rPr lang="en-US" sz="5400" b="1" cap="none" spc="0">
              <a:ln w="17780" cmpd="sng"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rPr>
            <a:t>1</a:t>
          </a:r>
          <a:endParaRPr lang="en-US" sz="5400" b="1" cap="none" spc="0" dirty="0">
            <a:ln w="17780" cmpd="sng">
              <a:prstDash val="solid"/>
              <a:miter lim="800000"/>
            </a:ln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D1D652F8-EA78-E243-8B36-8D564E8BD230}" type="parTrans" cxnId="{588E62D8-7A29-484A-8869-F256D8DC9982}">
      <dgm:prSet/>
      <dgm:spPr/>
      <dgm:t>
        <a:bodyPr/>
        <a:lstStyle/>
        <a:p>
          <a:endParaRPr lang="en-US"/>
        </a:p>
      </dgm:t>
    </dgm:pt>
    <dgm:pt modelId="{712AFC40-B0BE-C640-81BC-2AE73DB3E510}" type="sibTrans" cxnId="{588E62D8-7A29-484A-8869-F256D8DC9982}">
      <dgm:prSet/>
      <dgm:spPr/>
      <dgm:t>
        <a:bodyPr/>
        <a:lstStyle/>
        <a:p>
          <a:endParaRPr lang="en-US"/>
        </a:p>
      </dgm:t>
    </dgm:pt>
    <dgm:pt modelId="{16C062D3-CEAE-0D49-92FB-753D5F391A31}">
      <dgm:prSet custT="1"/>
      <dgm:spPr/>
      <dgm:t>
        <a:bodyPr/>
        <a:lstStyle/>
        <a:p>
          <a:pPr rtl="0"/>
          <a:r>
            <a:rPr lang="en-US" sz="5400" b="1" cap="none" spc="0">
              <a:ln w="17780" cmpd="sng"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rPr>
            <a:t>4</a:t>
          </a:r>
          <a:endParaRPr lang="en-US" sz="5400" b="1" cap="none" spc="0" dirty="0">
            <a:ln w="17780" cmpd="sng">
              <a:prstDash val="solid"/>
              <a:miter lim="800000"/>
            </a:ln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E6D80735-21EF-5E4D-A831-D86DA713EE5F}" type="parTrans" cxnId="{B39C6321-A9EF-784D-93D3-C889453A1C0F}">
      <dgm:prSet/>
      <dgm:spPr/>
      <dgm:t>
        <a:bodyPr/>
        <a:lstStyle/>
        <a:p>
          <a:endParaRPr lang="en-US"/>
        </a:p>
      </dgm:t>
    </dgm:pt>
    <dgm:pt modelId="{FC02F071-C3C9-3844-B798-8B6309E70C98}" type="sibTrans" cxnId="{B39C6321-A9EF-784D-93D3-C889453A1C0F}">
      <dgm:prSet/>
      <dgm:spPr/>
      <dgm:t>
        <a:bodyPr/>
        <a:lstStyle/>
        <a:p>
          <a:endParaRPr lang="en-US"/>
        </a:p>
      </dgm:t>
    </dgm:pt>
    <dgm:pt modelId="{A49A084C-1046-B84D-999A-7FB9F04B1DA9}">
      <dgm:prSet custT="1"/>
      <dgm:spPr/>
      <dgm:t>
        <a:bodyPr/>
        <a:lstStyle/>
        <a:p>
          <a:pPr rtl="0"/>
          <a:r>
            <a:rPr lang="en-US" sz="2000" b="1"/>
            <a:t>Praise</a:t>
          </a:r>
          <a:endParaRPr lang="en-US" sz="1200" b="1" dirty="0"/>
        </a:p>
      </dgm:t>
    </dgm:pt>
    <dgm:pt modelId="{3AA6D16A-B9F3-EA46-9127-156E57D9B35E}" type="parTrans" cxnId="{5A95F5BF-E16F-3C44-890C-C0E66480F194}">
      <dgm:prSet/>
      <dgm:spPr/>
      <dgm:t>
        <a:bodyPr/>
        <a:lstStyle/>
        <a:p>
          <a:endParaRPr lang="en-US"/>
        </a:p>
      </dgm:t>
    </dgm:pt>
    <dgm:pt modelId="{3FCFF0D1-36DF-1047-AFF4-AA0F856E390E}" type="sibTrans" cxnId="{5A95F5BF-E16F-3C44-890C-C0E66480F194}">
      <dgm:prSet/>
      <dgm:spPr/>
      <dgm:t>
        <a:bodyPr/>
        <a:lstStyle/>
        <a:p>
          <a:endParaRPr lang="en-US"/>
        </a:p>
      </dgm:t>
    </dgm:pt>
    <dgm:pt modelId="{188DA916-A12C-5A42-BDA9-96FFB2D8C0BA}">
      <dgm:prSet custT="1"/>
      <dgm:spPr/>
      <dgm:t>
        <a:bodyPr/>
        <a:lstStyle/>
        <a:p>
          <a:pPr rtl="0"/>
          <a:r>
            <a:rPr lang="en-US" sz="2000" b="1"/>
            <a:t>Praise</a:t>
          </a:r>
          <a:endParaRPr lang="en-US" sz="1200" b="1" dirty="0"/>
        </a:p>
      </dgm:t>
    </dgm:pt>
    <dgm:pt modelId="{310E81FE-49C2-9E4B-AB62-FF3ABDB0E43C}" type="parTrans" cxnId="{E47289E5-B543-FB44-8CC2-9FEA1E7F4B14}">
      <dgm:prSet/>
      <dgm:spPr/>
      <dgm:t>
        <a:bodyPr/>
        <a:lstStyle/>
        <a:p>
          <a:endParaRPr lang="en-US"/>
        </a:p>
      </dgm:t>
    </dgm:pt>
    <dgm:pt modelId="{587705D9-7D0E-434B-A038-2110A68936B3}" type="sibTrans" cxnId="{E47289E5-B543-FB44-8CC2-9FEA1E7F4B14}">
      <dgm:prSet/>
      <dgm:spPr/>
      <dgm:t>
        <a:bodyPr/>
        <a:lstStyle/>
        <a:p>
          <a:endParaRPr lang="en-US"/>
        </a:p>
      </dgm:t>
    </dgm:pt>
    <dgm:pt modelId="{3C2B4D50-B061-2249-8749-087DAC0F2077}">
      <dgm:prSet/>
      <dgm:spPr/>
      <dgm:t>
        <a:bodyPr/>
        <a:lstStyle/>
        <a:p>
          <a:pPr rtl="0"/>
          <a:endParaRPr lang="en-US" dirty="0"/>
        </a:p>
      </dgm:t>
    </dgm:pt>
    <dgm:pt modelId="{4B6F6CA1-4C3A-244A-9D5A-56310130BF9C}" type="parTrans" cxnId="{B990A592-D499-CB42-895A-3F869374EFCA}">
      <dgm:prSet/>
      <dgm:spPr/>
      <dgm:t>
        <a:bodyPr/>
        <a:lstStyle/>
        <a:p>
          <a:endParaRPr lang="en-US"/>
        </a:p>
      </dgm:t>
    </dgm:pt>
    <dgm:pt modelId="{726E24D2-0982-1D41-922C-F22DDA218531}" type="sibTrans" cxnId="{B990A592-D499-CB42-895A-3F869374EFCA}">
      <dgm:prSet/>
      <dgm:spPr/>
      <dgm:t>
        <a:bodyPr/>
        <a:lstStyle/>
        <a:p>
          <a:endParaRPr lang="en-US"/>
        </a:p>
      </dgm:t>
    </dgm:pt>
    <dgm:pt modelId="{75FEC45D-54FE-A442-82F4-06476F472921}">
      <dgm:prSet custT="1"/>
      <dgm:spPr/>
      <dgm:t>
        <a:bodyPr/>
        <a:lstStyle/>
        <a:p>
          <a:pPr rtl="0"/>
          <a:r>
            <a:rPr lang="en-US" sz="2000" b="1"/>
            <a:t>Praise</a:t>
          </a:r>
          <a:endParaRPr lang="en-US" sz="1200" b="1" dirty="0"/>
        </a:p>
      </dgm:t>
    </dgm:pt>
    <dgm:pt modelId="{DECB04EB-12AF-8E46-B4FD-9DA0D55ECC46}" type="parTrans" cxnId="{7D4DCC8A-3081-3B49-9E6E-F23F506D2E54}">
      <dgm:prSet/>
      <dgm:spPr/>
      <dgm:t>
        <a:bodyPr/>
        <a:lstStyle/>
        <a:p>
          <a:endParaRPr lang="en-US"/>
        </a:p>
      </dgm:t>
    </dgm:pt>
    <dgm:pt modelId="{AB286C12-5E9A-D24D-BEBF-534FFAA4B0FC}" type="sibTrans" cxnId="{7D4DCC8A-3081-3B49-9E6E-F23F506D2E54}">
      <dgm:prSet/>
      <dgm:spPr/>
      <dgm:t>
        <a:bodyPr/>
        <a:lstStyle/>
        <a:p>
          <a:endParaRPr lang="en-US"/>
        </a:p>
      </dgm:t>
    </dgm:pt>
    <dgm:pt modelId="{1B79630C-C0DB-4745-9B47-CC62A6CEFF53}">
      <dgm:prSet custT="1"/>
      <dgm:spPr/>
      <dgm:t>
        <a:bodyPr/>
        <a:lstStyle/>
        <a:p>
          <a:pPr rtl="0"/>
          <a:r>
            <a:rPr lang="en-US" sz="2000" b="1"/>
            <a:t>Praise</a:t>
          </a:r>
          <a:endParaRPr lang="en-US" sz="2000" b="1" dirty="0"/>
        </a:p>
      </dgm:t>
    </dgm:pt>
    <dgm:pt modelId="{569D5F51-E9D8-E943-B008-C0C10152A540}" type="parTrans" cxnId="{BE872EA8-883B-7047-9D0E-DBE91D359E23}">
      <dgm:prSet/>
      <dgm:spPr/>
      <dgm:t>
        <a:bodyPr/>
        <a:lstStyle/>
        <a:p>
          <a:endParaRPr lang="en-US"/>
        </a:p>
      </dgm:t>
    </dgm:pt>
    <dgm:pt modelId="{89EB8DCE-CFEB-8940-A5DD-5A26632ED5A1}" type="sibTrans" cxnId="{BE872EA8-883B-7047-9D0E-DBE91D359E23}">
      <dgm:prSet/>
      <dgm:spPr/>
      <dgm:t>
        <a:bodyPr/>
        <a:lstStyle/>
        <a:p>
          <a:endParaRPr lang="en-US"/>
        </a:p>
      </dgm:t>
    </dgm:pt>
    <dgm:pt modelId="{83E2AF90-5A97-1A4C-B6C4-213FA5696B9E}">
      <dgm:prSet custT="1"/>
      <dgm:spPr/>
      <dgm:t>
        <a:bodyPr/>
        <a:lstStyle/>
        <a:p>
          <a:pPr rtl="0"/>
          <a:r>
            <a:rPr lang="en-US" sz="2000" b="1"/>
            <a:t>Correction or command</a:t>
          </a:r>
          <a:endParaRPr lang="en-US" sz="2000" b="1" dirty="0"/>
        </a:p>
      </dgm:t>
    </dgm:pt>
    <dgm:pt modelId="{C7D97496-D0B4-C94E-87A7-34F0A088DA8A}" type="parTrans" cxnId="{42B065C0-7549-304C-8336-A23518491953}">
      <dgm:prSet/>
      <dgm:spPr/>
      <dgm:t>
        <a:bodyPr/>
        <a:lstStyle/>
        <a:p>
          <a:endParaRPr lang="en-US"/>
        </a:p>
      </dgm:t>
    </dgm:pt>
    <dgm:pt modelId="{104FD51D-4AD7-3F40-A0F8-240A9BA91C0E}" type="sibTrans" cxnId="{42B065C0-7549-304C-8336-A23518491953}">
      <dgm:prSet/>
      <dgm:spPr/>
      <dgm:t>
        <a:bodyPr/>
        <a:lstStyle/>
        <a:p>
          <a:endParaRPr lang="en-US"/>
        </a:p>
      </dgm:t>
    </dgm:pt>
    <dgm:pt modelId="{AB6C8B85-6FD1-B04F-8E60-2D274895DBD2}" type="pres">
      <dgm:prSet presAssocID="{0C04ABFF-5C25-914D-ADC7-4F355B5B0A0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1697C62-CD96-6348-BD27-CAA2FE57145D}" type="pres">
      <dgm:prSet presAssocID="{0C04ABFF-5C25-914D-ADC7-4F355B5B0A0B}" presName="dummyMaxCanvas" presStyleCnt="0"/>
      <dgm:spPr/>
    </dgm:pt>
    <dgm:pt modelId="{96EDA2CB-9DE9-0143-9B9D-E98D49384226}" type="pres">
      <dgm:prSet presAssocID="{0C04ABFF-5C25-914D-ADC7-4F355B5B0A0B}" presName="parentComposite" presStyleCnt="0"/>
      <dgm:spPr/>
    </dgm:pt>
    <dgm:pt modelId="{055DECF2-CA2F-3849-8A42-520B34C8F1DB}" type="pres">
      <dgm:prSet presAssocID="{0C04ABFF-5C25-914D-ADC7-4F355B5B0A0B}" presName="parent1" presStyleLbl="alignAccFollowNode1" presStyleIdx="0" presStyleCnt="4" custLinFactNeighborX="-2349">
        <dgm:presLayoutVars>
          <dgm:chMax val="4"/>
        </dgm:presLayoutVars>
      </dgm:prSet>
      <dgm:spPr/>
    </dgm:pt>
    <dgm:pt modelId="{D2011ED5-9957-7249-A4FE-E40DA77374B8}" type="pres">
      <dgm:prSet presAssocID="{0C04ABFF-5C25-914D-ADC7-4F355B5B0A0B}" presName="parent2" presStyleLbl="alignAccFollowNode1" presStyleIdx="1" presStyleCnt="4" custScaleX="105152">
        <dgm:presLayoutVars>
          <dgm:chMax val="4"/>
        </dgm:presLayoutVars>
      </dgm:prSet>
      <dgm:spPr/>
    </dgm:pt>
    <dgm:pt modelId="{3AC904ED-24E8-7F4D-B30A-1816B15632F8}" type="pres">
      <dgm:prSet presAssocID="{0C04ABFF-5C25-914D-ADC7-4F355B5B0A0B}" presName="childrenComposite" presStyleCnt="0"/>
      <dgm:spPr/>
    </dgm:pt>
    <dgm:pt modelId="{4BA2BFC7-A96C-2E45-941E-7DD0BBE2A72A}" type="pres">
      <dgm:prSet presAssocID="{0C04ABFF-5C25-914D-ADC7-4F355B5B0A0B}" presName="dummyMaxCanvas_ChildArea" presStyleCnt="0"/>
      <dgm:spPr/>
    </dgm:pt>
    <dgm:pt modelId="{EDE13311-8950-EF40-925F-2EFC9E189346}" type="pres">
      <dgm:prSet presAssocID="{0C04ABFF-5C25-914D-ADC7-4F355B5B0A0B}" presName="fulcrum" presStyleLbl="alignAccFollowNode1" presStyleIdx="2" presStyleCnt="4"/>
      <dgm:spPr/>
    </dgm:pt>
    <dgm:pt modelId="{E49257EF-EBEE-B24A-925F-E8198A2CC3F9}" type="pres">
      <dgm:prSet presAssocID="{0C04ABFF-5C25-914D-ADC7-4F355B5B0A0B}" presName="balance_41" presStyleLbl="alignAccFollowNode1" presStyleIdx="3" presStyleCnt="4">
        <dgm:presLayoutVars>
          <dgm:bulletEnabled val="1"/>
        </dgm:presLayoutVars>
      </dgm:prSet>
      <dgm:spPr/>
    </dgm:pt>
    <dgm:pt modelId="{321B2FB0-515B-804E-9ED8-DB07C788A4CF}" type="pres">
      <dgm:prSet presAssocID="{0C04ABFF-5C25-914D-ADC7-4F355B5B0A0B}" presName="left_41_1" presStyleLbl="node1" presStyleIdx="0" presStyleCnt="5" custScaleX="105152">
        <dgm:presLayoutVars>
          <dgm:bulletEnabled val="1"/>
        </dgm:presLayoutVars>
      </dgm:prSet>
      <dgm:spPr/>
    </dgm:pt>
    <dgm:pt modelId="{9C85DB9A-9FF8-2645-A36D-14B624125283}" type="pres">
      <dgm:prSet presAssocID="{0C04ABFF-5C25-914D-ADC7-4F355B5B0A0B}" presName="left_41_2" presStyleLbl="node1" presStyleIdx="1" presStyleCnt="5" custScaleX="105152">
        <dgm:presLayoutVars>
          <dgm:bulletEnabled val="1"/>
        </dgm:presLayoutVars>
      </dgm:prSet>
      <dgm:spPr/>
    </dgm:pt>
    <dgm:pt modelId="{C44C800F-1548-0A4F-B553-F7D520B2D675}" type="pres">
      <dgm:prSet presAssocID="{0C04ABFF-5C25-914D-ADC7-4F355B5B0A0B}" presName="left_41_3" presStyleLbl="node1" presStyleIdx="2" presStyleCnt="5" custScaleX="105152">
        <dgm:presLayoutVars>
          <dgm:bulletEnabled val="1"/>
        </dgm:presLayoutVars>
      </dgm:prSet>
      <dgm:spPr/>
    </dgm:pt>
    <dgm:pt modelId="{8C98538E-00BB-234D-B292-FAFA56679119}" type="pres">
      <dgm:prSet presAssocID="{0C04ABFF-5C25-914D-ADC7-4F355B5B0A0B}" presName="left_41_4" presStyleLbl="node1" presStyleIdx="3" presStyleCnt="5" custScaleX="105152">
        <dgm:presLayoutVars>
          <dgm:bulletEnabled val="1"/>
        </dgm:presLayoutVars>
      </dgm:prSet>
      <dgm:spPr/>
    </dgm:pt>
    <dgm:pt modelId="{7A644FBA-9B9E-054D-B4AF-55D35EECDF5C}" type="pres">
      <dgm:prSet presAssocID="{0C04ABFF-5C25-914D-ADC7-4F355B5B0A0B}" presName="right_41_1" presStyleLbl="node1" presStyleIdx="4" presStyleCnt="5" custScaleX="122265" custScaleY="178045" custLinFactNeighborX="-2205" custLinFactNeighborY="-42865">
        <dgm:presLayoutVars>
          <dgm:bulletEnabled val="1"/>
        </dgm:presLayoutVars>
      </dgm:prSet>
      <dgm:spPr/>
    </dgm:pt>
  </dgm:ptLst>
  <dgm:cxnLst>
    <dgm:cxn modelId="{B39C6321-A9EF-784D-93D3-C889453A1C0F}" srcId="{0C04ABFF-5C25-914D-ADC7-4F355B5B0A0B}" destId="{16C062D3-CEAE-0D49-92FB-753D5F391A31}" srcOrd="0" destOrd="0" parTransId="{E6D80735-21EF-5E4D-A831-D86DA713EE5F}" sibTransId="{FC02F071-C3C9-3844-B798-8B6309E70C98}"/>
    <dgm:cxn modelId="{7D4DCC8A-3081-3B49-9E6E-F23F506D2E54}" srcId="{16C062D3-CEAE-0D49-92FB-753D5F391A31}" destId="{75FEC45D-54FE-A442-82F4-06476F472921}" srcOrd="2" destOrd="0" parTransId="{DECB04EB-12AF-8E46-B4FD-9DA0D55ECC46}" sibTransId="{AB286C12-5E9A-D24D-BEBF-534FFAA4B0FC}"/>
    <dgm:cxn modelId="{2452E58E-2BDF-418A-8B41-2861B3FD1D71}" type="presOf" srcId="{188DA916-A12C-5A42-BDA9-96FFB2D8C0BA}" destId="{9C85DB9A-9FF8-2645-A36D-14B624125283}" srcOrd="0" destOrd="0" presId="urn:microsoft.com/office/officeart/2005/8/layout/balance1"/>
    <dgm:cxn modelId="{B990A592-D499-CB42-895A-3F869374EFCA}" srcId="{0C04ABFF-5C25-914D-ADC7-4F355B5B0A0B}" destId="{3C2B4D50-B061-2249-8749-087DAC0F2077}" srcOrd="2" destOrd="0" parTransId="{4B6F6CA1-4C3A-244A-9D5A-56310130BF9C}" sibTransId="{726E24D2-0982-1D41-922C-F22DDA218531}"/>
    <dgm:cxn modelId="{2A51D0A1-DC64-4C61-82A2-910C97B436A0}" type="presOf" srcId="{83E2AF90-5A97-1A4C-B6C4-213FA5696B9E}" destId="{7A644FBA-9B9E-054D-B4AF-55D35EECDF5C}" srcOrd="0" destOrd="0" presId="urn:microsoft.com/office/officeart/2005/8/layout/balance1"/>
    <dgm:cxn modelId="{BE872EA8-883B-7047-9D0E-DBE91D359E23}" srcId="{16C062D3-CEAE-0D49-92FB-753D5F391A31}" destId="{1B79630C-C0DB-4745-9B47-CC62A6CEFF53}" srcOrd="3" destOrd="0" parTransId="{569D5F51-E9D8-E943-B008-C0C10152A540}" sibTransId="{89EB8DCE-CFEB-8940-A5DD-5A26632ED5A1}"/>
    <dgm:cxn modelId="{90F258AA-B2DC-4DA8-B7D5-D8261DC86D69}" type="presOf" srcId="{16C062D3-CEAE-0D49-92FB-753D5F391A31}" destId="{055DECF2-CA2F-3849-8A42-520B34C8F1DB}" srcOrd="0" destOrd="0" presId="urn:microsoft.com/office/officeart/2005/8/layout/balance1"/>
    <dgm:cxn modelId="{E35E6AB4-33B8-47E1-8B55-0C3E4C4A31D9}" type="presOf" srcId="{75FEC45D-54FE-A442-82F4-06476F472921}" destId="{C44C800F-1548-0A4F-B553-F7D520B2D675}" srcOrd="0" destOrd="0" presId="urn:microsoft.com/office/officeart/2005/8/layout/balance1"/>
    <dgm:cxn modelId="{1F9778B5-6A18-47EC-98B6-3E9A359B68E1}" type="presOf" srcId="{1B79630C-C0DB-4745-9B47-CC62A6CEFF53}" destId="{8C98538E-00BB-234D-B292-FAFA56679119}" srcOrd="0" destOrd="0" presId="urn:microsoft.com/office/officeart/2005/8/layout/balance1"/>
    <dgm:cxn modelId="{5A95F5BF-E16F-3C44-890C-C0E66480F194}" srcId="{16C062D3-CEAE-0D49-92FB-753D5F391A31}" destId="{A49A084C-1046-B84D-999A-7FB9F04B1DA9}" srcOrd="0" destOrd="0" parTransId="{3AA6D16A-B9F3-EA46-9127-156E57D9B35E}" sibTransId="{3FCFF0D1-36DF-1047-AFF4-AA0F856E390E}"/>
    <dgm:cxn modelId="{42B065C0-7549-304C-8336-A23518491953}" srcId="{38FC4E71-12D9-4443-9DD6-02699E67B9A5}" destId="{83E2AF90-5A97-1A4C-B6C4-213FA5696B9E}" srcOrd="0" destOrd="0" parTransId="{C7D97496-D0B4-C94E-87A7-34F0A088DA8A}" sibTransId="{104FD51D-4AD7-3F40-A0F8-240A9BA91C0E}"/>
    <dgm:cxn modelId="{87B3E3C2-1CBE-449A-BC27-9FB899238783}" type="presOf" srcId="{0C04ABFF-5C25-914D-ADC7-4F355B5B0A0B}" destId="{AB6C8B85-6FD1-B04F-8E60-2D274895DBD2}" srcOrd="0" destOrd="0" presId="urn:microsoft.com/office/officeart/2005/8/layout/balance1"/>
    <dgm:cxn modelId="{A470BAC3-7A56-460F-83B6-C9040A39DB68}" type="presOf" srcId="{38FC4E71-12D9-4443-9DD6-02699E67B9A5}" destId="{D2011ED5-9957-7249-A4FE-E40DA77374B8}" srcOrd="0" destOrd="0" presId="urn:microsoft.com/office/officeart/2005/8/layout/balance1"/>
    <dgm:cxn modelId="{DAD511C8-D07B-4789-A282-4C0D6D4B3EB3}" type="presOf" srcId="{A49A084C-1046-B84D-999A-7FB9F04B1DA9}" destId="{321B2FB0-515B-804E-9ED8-DB07C788A4CF}" srcOrd="0" destOrd="0" presId="urn:microsoft.com/office/officeart/2005/8/layout/balance1"/>
    <dgm:cxn modelId="{588E62D8-7A29-484A-8869-F256D8DC9982}" srcId="{0C04ABFF-5C25-914D-ADC7-4F355B5B0A0B}" destId="{38FC4E71-12D9-4443-9DD6-02699E67B9A5}" srcOrd="1" destOrd="0" parTransId="{D1D652F8-EA78-E243-8B36-8D564E8BD230}" sibTransId="{712AFC40-B0BE-C640-81BC-2AE73DB3E510}"/>
    <dgm:cxn modelId="{E47289E5-B543-FB44-8CC2-9FEA1E7F4B14}" srcId="{16C062D3-CEAE-0D49-92FB-753D5F391A31}" destId="{188DA916-A12C-5A42-BDA9-96FFB2D8C0BA}" srcOrd="1" destOrd="0" parTransId="{310E81FE-49C2-9E4B-AB62-FF3ABDB0E43C}" sibTransId="{587705D9-7D0E-434B-A038-2110A68936B3}"/>
    <dgm:cxn modelId="{8B709D81-6753-47BA-82DA-DF8FAAC28418}" type="presParOf" srcId="{AB6C8B85-6FD1-B04F-8E60-2D274895DBD2}" destId="{81697C62-CD96-6348-BD27-CAA2FE57145D}" srcOrd="0" destOrd="0" presId="urn:microsoft.com/office/officeart/2005/8/layout/balance1"/>
    <dgm:cxn modelId="{E976C428-AAF1-4151-8260-1DAED620000B}" type="presParOf" srcId="{AB6C8B85-6FD1-B04F-8E60-2D274895DBD2}" destId="{96EDA2CB-9DE9-0143-9B9D-E98D49384226}" srcOrd="1" destOrd="0" presId="urn:microsoft.com/office/officeart/2005/8/layout/balance1"/>
    <dgm:cxn modelId="{69949126-6E46-46CC-A32C-2CB20298B6FB}" type="presParOf" srcId="{96EDA2CB-9DE9-0143-9B9D-E98D49384226}" destId="{055DECF2-CA2F-3849-8A42-520B34C8F1DB}" srcOrd="0" destOrd="0" presId="urn:microsoft.com/office/officeart/2005/8/layout/balance1"/>
    <dgm:cxn modelId="{1362628E-D0B7-416E-A78F-F2FDF4D39246}" type="presParOf" srcId="{96EDA2CB-9DE9-0143-9B9D-E98D49384226}" destId="{D2011ED5-9957-7249-A4FE-E40DA77374B8}" srcOrd="1" destOrd="0" presId="urn:microsoft.com/office/officeart/2005/8/layout/balance1"/>
    <dgm:cxn modelId="{36E68173-0AE5-406A-A581-6AB26AE3284D}" type="presParOf" srcId="{AB6C8B85-6FD1-B04F-8E60-2D274895DBD2}" destId="{3AC904ED-24E8-7F4D-B30A-1816B15632F8}" srcOrd="2" destOrd="0" presId="urn:microsoft.com/office/officeart/2005/8/layout/balance1"/>
    <dgm:cxn modelId="{3A6206C3-3839-4F1F-9D75-7753B6B83B0E}" type="presParOf" srcId="{3AC904ED-24E8-7F4D-B30A-1816B15632F8}" destId="{4BA2BFC7-A96C-2E45-941E-7DD0BBE2A72A}" srcOrd="0" destOrd="0" presId="urn:microsoft.com/office/officeart/2005/8/layout/balance1"/>
    <dgm:cxn modelId="{E69C4603-0CDC-4A33-9C2D-96D5DBC208C0}" type="presParOf" srcId="{3AC904ED-24E8-7F4D-B30A-1816B15632F8}" destId="{EDE13311-8950-EF40-925F-2EFC9E189346}" srcOrd="1" destOrd="0" presId="urn:microsoft.com/office/officeart/2005/8/layout/balance1"/>
    <dgm:cxn modelId="{6F17C57D-F39D-408E-A864-F4C4F4EA01FF}" type="presParOf" srcId="{3AC904ED-24E8-7F4D-B30A-1816B15632F8}" destId="{E49257EF-EBEE-B24A-925F-E8198A2CC3F9}" srcOrd="2" destOrd="0" presId="urn:microsoft.com/office/officeart/2005/8/layout/balance1"/>
    <dgm:cxn modelId="{DFA883ED-4C04-4AEE-B67D-3A2106302E42}" type="presParOf" srcId="{3AC904ED-24E8-7F4D-B30A-1816B15632F8}" destId="{321B2FB0-515B-804E-9ED8-DB07C788A4CF}" srcOrd="3" destOrd="0" presId="urn:microsoft.com/office/officeart/2005/8/layout/balance1"/>
    <dgm:cxn modelId="{DD49691F-7CAB-491C-BBCF-297F87D8B776}" type="presParOf" srcId="{3AC904ED-24E8-7F4D-B30A-1816B15632F8}" destId="{9C85DB9A-9FF8-2645-A36D-14B624125283}" srcOrd="4" destOrd="0" presId="urn:microsoft.com/office/officeart/2005/8/layout/balance1"/>
    <dgm:cxn modelId="{58C6B2B3-1E43-4362-ACC6-88C8495B14FD}" type="presParOf" srcId="{3AC904ED-24E8-7F4D-B30A-1816B15632F8}" destId="{C44C800F-1548-0A4F-B553-F7D520B2D675}" srcOrd="5" destOrd="0" presId="urn:microsoft.com/office/officeart/2005/8/layout/balance1"/>
    <dgm:cxn modelId="{BCD5DC74-D730-4793-A4A7-19B0EE29AE0A}" type="presParOf" srcId="{3AC904ED-24E8-7F4D-B30A-1816B15632F8}" destId="{8C98538E-00BB-234D-B292-FAFA56679119}" srcOrd="6" destOrd="0" presId="urn:microsoft.com/office/officeart/2005/8/layout/balance1"/>
    <dgm:cxn modelId="{D1BDEACC-A28D-4385-B08A-AF7A3AA20941}" type="presParOf" srcId="{3AC904ED-24E8-7F4D-B30A-1816B15632F8}" destId="{7A644FBA-9B9E-054D-B4AF-55D35EECDF5C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0190B-39D6-4543-ABB8-33F7F59D1E4C}">
      <dsp:nvSpPr>
        <dsp:cNvPr id="0" name=""/>
        <dsp:cNvSpPr/>
      </dsp:nvSpPr>
      <dsp:spPr>
        <a:xfrm>
          <a:off x="485774" y="0"/>
          <a:ext cx="5505450" cy="37846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7BF45-90BC-7145-8BE6-1BF7AEC4062C}">
      <dsp:nvSpPr>
        <dsp:cNvPr id="0" name=""/>
        <dsp:cNvSpPr/>
      </dsp:nvSpPr>
      <dsp:spPr>
        <a:xfrm>
          <a:off x="877" y="1135380"/>
          <a:ext cx="2051414" cy="1513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Scaffold</a:t>
          </a:r>
        </a:p>
      </dsp:txBody>
      <dsp:txXfrm>
        <a:off x="74777" y="1209280"/>
        <a:ext cx="1903614" cy="1366040"/>
      </dsp:txXfrm>
    </dsp:sp>
    <dsp:sp modelId="{FF7DD8A5-8AB1-6F49-8EFE-EE98ED9B7800}">
      <dsp:nvSpPr>
        <dsp:cNvPr id="0" name=""/>
        <dsp:cNvSpPr/>
      </dsp:nvSpPr>
      <dsp:spPr>
        <a:xfrm>
          <a:off x="2212792" y="1135380"/>
          <a:ext cx="2051414" cy="1513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Fade</a:t>
          </a:r>
        </a:p>
      </dsp:txBody>
      <dsp:txXfrm>
        <a:off x="2286692" y="1209280"/>
        <a:ext cx="1903614" cy="1366040"/>
      </dsp:txXfrm>
    </dsp:sp>
    <dsp:sp modelId="{1128433C-FB90-DC4A-B1A5-7FCA57D3F0BC}">
      <dsp:nvSpPr>
        <dsp:cNvPr id="0" name=""/>
        <dsp:cNvSpPr/>
      </dsp:nvSpPr>
      <dsp:spPr>
        <a:xfrm>
          <a:off x="4424708" y="1135380"/>
          <a:ext cx="2051414" cy="1513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Generalize</a:t>
          </a:r>
        </a:p>
      </dsp:txBody>
      <dsp:txXfrm>
        <a:off x="4498608" y="1209280"/>
        <a:ext cx="1903614" cy="136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DECF2-CA2F-3849-8A42-520B34C8F1DB}">
      <dsp:nvSpPr>
        <dsp:cNvPr id="0" name=""/>
        <dsp:cNvSpPr/>
      </dsp:nvSpPr>
      <dsp:spPr>
        <a:xfrm>
          <a:off x="2112309" y="0"/>
          <a:ext cx="1591056" cy="88392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>
              <a:ln w="17780" cmpd="sng"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rPr>
            <a:t>4</a:t>
          </a:r>
          <a:endParaRPr lang="en-US" sz="5400" b="1" kern="1200" cap="none" spc="0" dirty="0">
            <a:ln w="17780" cmpd="sng">
              <a:prstDash val="solid"/>
              <a:miter lim="800000"/>
            </a:ln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2138198" y="25889"/>
        <a:ext cx="1539278" cy="832142"/>
      </dsp:txXfrm>
    </dsp:sp>
    <dsp:sp modelId="{D2011ED5-9957-7249-A4FE-E40DA77374B8}">
      <dsp:nvSpPr>
        <dsp:cNvPr id="0" name=""/>
        <dsp:cNvSpPr/>
      </dsp:nvSpPr>
      <dsp:spPr>
        <a:xfrm>
          <a:off x="4406889" y="0"/>
          <a:ext cx="1673027" cy="88392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>
              <a:ln w="17780" cmpd="sng"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rPr>
            <a:t>1</a:t>
          </a:r>
          <a:endParaRPr lang="en-US" sz="5400" b="1" kern="1200" cap="none" spc="0" dirty="0">
            <a:ln w="17780" cmpd="sng">
              <a:prstDash val="solid"/>
              <a:miter lim="800000"/>
            </a:ln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4432778" y="25889"/>
        <a:ext cx="1621249" cy="832142"/>
      </dsp:txXfrm>
    </dsp:sp>
    <dsp:sp modelId="{EDE13311-8950-EF40-925F-2EFC9E189346}">
      <dsp:nvSpPr>
        <dsp:cNvPr id="0" name=""/>
        <dsp:cNvSpPr/>
      </dsp:nvSpPr>
      <dsp:spPr>
        <a:xfrm>
          <a:off x="3783330" y="3756660"/>
          <a:ext cx="662940" cy="662940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57EF-EBEE-B24A-925F-E8198A2CC3F9}">
      <dsp:nvSpPr>
        <dsp:cNvPr id="0" name=""/>
        <dsp:cNvSpPr/>
      </dsp:nvSpPr>
      <dsp:spPr>
        <a:xfrm rot="21360000">
          <a:off x="2125372" y="3472582"/>
          <a:ext cx="3978854" cy="27822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2FB0-515B-804E-9ED8-DB07C788A4CF}">
      <dsp:nvSpPr>
        <dsp:cNvPr id="0" name=""/>
        <dsp:cNvSpPr/>
      </dsp:nvSpPr>
      <dsp:spPr>
        <a:xfrm rot="21360000">
          <a:off x="2090165" y="2974270"/>
          <a:ext cx="1662685" cy="5394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Praise</a:t>
          </a:r>
          <a:endParaRPr lang="en-US" sz="1200" b="1" kern="1200" dirty="0"/>
        </a:p>
      </dsp:txBody>
      <dsp:txXfrm>
        <a:off x="2116498" y="3000603"/>
        <a:ext cx="1610019" cy="486765"/>
      </dsp:txXfrm>
    </dsp:sp>
    <dsp:sp modelId="{9C85DB9A-9FF8-2645-A36D-14B624125283}">
      <dsp:nvSpPr>
        <dsp:cNvPr id="0" name=""/>
        <dsp:cNvSpPr/>
      </dsp:nvSpPr>
      <dsp:spPr>
        <a:xfrm rot="21360000">
          <a:off x="2045969" y="2390883"/>
          <a:ext cx="1662685" cy="5394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Praise</a:t>
          </a:r>
          <a:endParaRPr lang="en-US" sz="1200" b="1" kern="1200" dirty="0"/>
        </a:p>
      </dsp:txBody>
      <dsp:txXfrm>
        <a:off x="2072302" y="2417216"/>
        <a:ext cx="1610019" cy="486765"/>
      </dsp:txXfrm>
    </dsp:sp>
    <dsp:sp modelId="{C44C800F-1548-0A4F-B553-F7D520B2D675}">
      <dsp:nvSpPr>
        <dsp:cNvPr id="0" name=""/>
        <dsp:cNvSpPr/>
      </dsp:nvSpPr>
      <dsp:spPr>
        <a:xfrm rot="21360000">
          <a:off x="2001773" y="1807496"/>
          <a:ext cx="1662685" cy="5394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Praise</a:t>
          </a:r>
          <a:endParaRPr lang="en-US" sz="1200" b="1" kern="1200" dirty="0"/>
        </a:p>
      </dsp:txBody>
      <dsp:txXfrm>
        <a:off x="2028106" y="1833829"/>
        <a:ext cx="1610019" cy="486765"/>
      </dsp:txXfrm>
    </dsp:sp>
    <dsp:sp modelId="{8C98538E-00BB-234D-B292-FAFA56679119}">
      <dsp:nvSpPr>
        <dsp:cNvPr id="0" name=""/>
        <dsp:cNvSpPr/>
      </dsp:nvSpPr>
      <dsp:spPr>
        <a:xfrm rot="21360000">
          <a:off x="1957577" y="1224108"/>
          <a:ext cx="1662685" cy="5394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Praise</a:t>
          </a:r>
          <a:endParaRPr lang="en-US" sz="2000" b="1" kern="1200" dirty="0"/>
        </a:p>
      </dsp:txBody>
      <dsp:txXfrm>
        <a:off x="1983910" y="1250441"/>
        <a:ext cx="1610019" cy="486765"/>
      </dsp:txXfrm>
    </dsp:sp>
    <dsp:sp modelId="{7A644FBA-9B9E-054D-B4AF-55D35EECDF5C}">
      <dsp:nvSpPr>
        <dsp:cNvPr id="0" name=""/>
        <dsp:cNvSpPr/>
      </dsp:nvSpPr>
      <dsp:spPr>
        <a:xfrm rot="21360000">
          <a:off x="4231721" y="2287380"/>
          <a:ext cx="1904817" cy="10342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Correction or command</a:t>
          </a:r>
          <a:endParaRPr lang="en-US" sz="2000" b="1" kern="1200" dirty="0"/>
        </a:p>
      </dsp:txBody>
      <dsp:txXfrm>
        <a:off x="4282208" y="2337867"/>
        <a:ext cx="1803843" cy="93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ECAC737-CE71-4082-AAA4-2D0CECD4054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CFA3712-074F-4CB3-BF38-8B569F24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C73D7D-FB3C-4000-9E17-9B72EC87A7CD}" type="slidenum">
              <a:rPr lang="en-US" altLang="en-US"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698500"/>
            <a:ext cx="4602162" cy="3451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387136"/>
            <a:ext cx="5140960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809" tIns="46405" rIns="92809" bIns="46405" anchor="b"/>
          <a:lstStyle/>
          <a:p>
            <a:pPr algn="r">
              <a:defRPr/>
            </a:pPr>
            <a:fld id="{11FC814D-74EB-495C-B939-B48921D6D2DC}" type="slidenum">
              <a:rPr lang="en-US" sz="1200"/>
              <a:pPr algn="r">
                <a:defRPr/>
              </a:pPr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043" indent="-2846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528" indent="-227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3937" indent="-227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9350" indent="-227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4759" indent="-227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0171" indent="-227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5582" indent="-227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0992" indent="-227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5FC782-B45D-4E34-AE91-2A9CA33422BF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83301" name="Footer Placeholder 1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043" indent="-2846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528" indent="-227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3937" indent="-227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9350" indent="-22770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4759" indent="-227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0171" indent="-227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5582" indent="-227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0992" indent="-2277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>
                <a:latin typeface="Arial" pitchFamily="34" charset="0"/>
              </a:rPr>
              <a:t>© Katie C. Alexander, 2016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mailto:lkenwort@cnmc.org" TargetMode="External"/><Relationship Id="rId3" Type="http://schemas.openxmlformats.org/officeDocument/2006/relationships/image" Target="../media/image3.jpg"/><Relationship Id="rId7" Type="http://schemas.openxmlformats.org/officeDocument/2006/relationships/hyperlink" Target="mailto:mwerner@ivymount.or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lanthony@UCDenver.edu" TargetMode="External"/><Relationship Id="rId5" Type="http://schemas.openxmlformats.org/officeDocument/2006/relationships/image" Target="../media/image5.png"/><Relationship Id="rId10" Type="http://schemas.openxmlformats.org/officeDocument/2006/relationships/hyperlink" Target="mailto:lcannon@ivymount.org" TargetMode="External"/><Relationship Id="rId4" Type="http://schemas.openxmlformats.org/officeDocument/2006/relationships/image" Target="../media/image4.jpeg"/><Relationship Id="rId9" Type="http://schemas.openxmlformats.org/officeDocument/2006/relationships/hyperlink" Target="mailto:kt.calexander@gmail.com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Unstuck Authors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0" y="5562600"/>
            <a:ext cx="4114800" cy="1158875"/>
          </a:xfrm>
        </p:spPr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96200" cy="18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6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C98D-BCA9-4489-AD7D-B14B07D82D1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C98D-BCA9-4489-AD7D-B14B07D82D12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6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8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399"/>
            <a:ext cx="7848600" cy="19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1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67400"/>
            <a:ext cx="3608067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1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04800"/>
            <a:ext cx="4457700" cy="1098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75101"/>
            <a:ext cx="2021840" cy="2741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5" b="36269"/>
          <a:stretch/>
        </p:blipFill>
        <p:spPr>
          <a:xfrm>
            <a:off x="76200" y="1442547"/>
            <a:ext cx="4533900" cy="25071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9466"/>
            <a:ext cx="2286000" cy="29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88900" y="4191000"/>
            <a:ext cx="54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For  more information</a:t>
            </a:r>
            <a:r>
              <a:rPr lang="en-US" dirty="0"/>
              <a:t>:</a:t>
            </a:r>
            <a:r>
              <a:rPr lang="en-US" baseline="0" dirty="0"/>
              <a:t>  </a:t>
            </a:r>
            <a:r>
              <a:rPr lang="en-US" dirty="0"/>
              <a:t>(photo, L to R):</a:t>
            </a:r>
          </a:p>
          <a:p>
            <a:pPr lvl="0"/>
            <a:r>
              <a:rPr lang="en-US" dirty="0"/>
              <a:t>Laura Anthony (</a:t>
            </a:r>
            <a:r>
              <a:rPr lang="en-US" dirty="0">
                <a:hlinkClick r:id="rId6"/>
              </a:rPr>
              <a:t>lanthony@UCDenver.edu</a:t>
            </a:r>
            <a:r>
              <a:rPr lang="en-US" dirty="0"/>
              <a:t>),</a:t>
            </a:r>
          </a:p>
          <a:p>
            <a:pPr lvl="0"/>
            <a:r>
              <a:rPr lang="en-US" dirty="0"/>
              <a:t>Monica Adler Werner (</a:t>
            </a:r>
            <a:r>
              <a:rPr lang="en-US" dirty="0">
                <a:hlinkClick r:id="rId7"/>
              </a:rPr>
              <a:t>mwerner@ivymount.</a:t>
            </a:r>
            <a:r>
              <a:rPr lang="en-US" baseline="0" dirty="0">
                <a:hlinkClick r:id="rId7"/>
              </a:rPr>
              <a:t>org</a:t>
            </a:r>
            <a:r>
              <a:rPr lang="en-US" baseline="0" dirty="0"/>
              <a:t>)</a:t>
            </a:r>
            <a:r>
              <a:rPr lang="en-US" dirty="0"/>
              <a:t>, </a:t>
            </a:r>
          </a:p>
          <a:p>
            <a:pPr lvl="0"/>
            <a:r>
              <a:rPr lang="en-US" dirty="0"/>
              <a:t>Lauren </a:t>
            </a:r>
            <a:r>
              <a:rPr lang="en-US" dirty="0" err="1"/>
              <a:t>Kenworthy</a:t>
            </a:r>
            <a:r>
              <a:rPr lang="en-US" dirty="0"/>
              <a:t> (</a:t>
            </a:r>
            <a:r>
              <a:rPr lang="en-US" dirty="0">
                <a:hlinkClick r:id="rId8"/>
              </a:rPr>
              <a:t>lkenwort@cnmc.org</a:t>
            </a:r>
            <a:r>
              <a:rPr lang="en-US" dirty="0"/>
              <a:t>),</a:t>
            </a:r>
          </a:p>
          <a:p>
            <a:pPr lvl="0"/>
            <a:r>
              <a:rPr lang="en-US" dirty="0"/>
              <a:t>Katie Alexander (</a:t>
            </a:r>
            <a:r>
              <a:rPr lang="en-US" dirty="0">
                <a:hlinkClick r:id="rId9"/>
              </a:rPr>
              <a:t>kt.calexander</a:t>
            </a:r>
            <a:r>
              <a:rPr lang="en-US" baseline="0" dirty="0">
                <a:hlinkClick r:id="rId9"/>
              </a:rPr>
              <a:t>@gmail.com</a:t>
            </a:r>
            <a:r>
              <a:rPr lang="en-US" baseline="0" dirty="0"/>
              <a:t>) 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Lynn Cannon (</a:t>
            </a:r>
            <a:r>
              <a:rPr lang="en-US" dirty="0">
                <a:hlinkClick r:id="rId10"/>
              </a:rPr>
              <a:t>lcannon@ivymount.org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118100" y="120134"/>
            <a:ext cx="207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Interventionists: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118100" y="37650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Parents and Teachers:</a:t>
            </a:r>
          </a:p>
        </p:txBody>
      </p:sp>
    </p:spTree>
    <p:extLst>
      <p:ext uri="{BB962C8B-B14F-4D97-AF65-F5344CB8AC3E}">
        <p14:creationId xmlns:p14="http://schemas.microsoft.com/office/powerpoint/2010/main" val="2856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© Unstuck Authors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5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Unstuck  Authors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F4DE-4117-4CF8-971E-C18D9E03C0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1476"/>
            <a:ext cx="2617467" cy="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7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/>
              <a:t>Parent Group 2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8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Accommodation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5072245" cy="33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96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65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Target Goal</a:t>
            </a:r>
            <a:r>
              <a:rPr lang="en-US" dirty="0"/>
              <a:t>: Learn to Surf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Plan: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1" y="2038350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3" y="4724400"/>
            <a:ext cx="3009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59626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14" y="3536113"/>
            <a:ext cx="4520251" cy="28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597" y="1168706"/>
            <a:ext cx="248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SubGOAL</a:t>
            </a:r>
            <a:r>
              <a:rPr lang="en-US" dirty="0"/>
              <a:t>:  Enjoy the water (What’s the accommodation?)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671" y="411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SubGOAL</a:t>
            </a:r>
            <a:r>
              <a:rPr lang="en-US" dirty="0"/>
              <a:t>: Learn swimming strokes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914400"/>
            <a:ext cx="209336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SubGOAL</a:t>
            </a:r>
            <a:r>
              <a:rPr lang="en-US" dirty="0"/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2814" y="3200400"/>
            <a:ext cx="248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SubGOAL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4986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Task Modifications (to Accommodate)</a:t>
            </a:r>
            <a:endParaRPr lang="en-US" altLang="en-US" sz="3600" dirty="0"/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Reduced demands</a:t>
            </a:r>
          </a:p>
          <a:p>
            <a:pPr marL="571500"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Break things down into small “chunks”</a:t>
            </a:r>
          </a:p>
          <a:p>
            <a:pPr marL="571500"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Change order of demands</a:t>
            </a:r>
          </a:p>
          <a:p>
            <a:pPr marL="571500"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Change visual presentation of work</a:t>
            </a:r>
          </a:p>
          <a:p>
            <a:pPr marL="571500"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Provide choices</a:t>
            </a:r>
          </a:p>
          <a:p>
            <a:pPr marL="571500" lvl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If something doesn’t make sense to you it won’t to others </a:t>
            </a:r>
          </a:p>
        </p:txBody>
      </p:sp>
    </p:spTree>
    <p:extLst>
      <p:ext uri="{BB962C8B-B14F-4D97-AF65-F5344CB8AC3E}">
        <p14:creationId xmlns:p14="http://schemas.microsoft.com/office/powerpoint/2010/main" val="1161252817"/>
      </p:ext>
    </p:extLst>
  </p:cSld>
  <p:clrMapOvr>
    <a:masterClrMapping/>
  </p:clrMapOvr>
  <p:transition spd="slow" advTm="7616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Garamond" pitchFamily="18" charset="0"/>
                <a:ea typeface="MS PGothic" pitchFamily="34" charset="-128"/>
              </a:rPr>
              <a:t>Be a Good Coach!</a:t>
            </a:r>
            <a:br>
              <a:rPr lang="en-US" altLang="en-US" sz="3600" dirty="0">
                <a:latin typeface="Garamond" pitchFamily="18" charset="0"/>
                <a:ea typeface="MS PGothic" pitchFamily="34" charset="-128"/>
              </a:rPr>
            </a:br>
            <a:endParaRPr lang="en-US" altLang="en-US" sz="3600" i="1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742950" indent="-7429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3300" dirty="0">
                <a:solidFill>
                  <a:srgbClr val="FF0000"/>
                </a:solidFill>
              </a:rPr>
              <a:t>Teach by doing—Active Coaching</a:t>
            </a:r>
          </a:p>
          <a:p>
            <a:pPr marL="742950" indent="-7429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3300" dirty="0">
                <a:solidFill>
                  <a:srgbClr val="FF0000"/>
                </a:solidFill>
              </a:rPr>
              <a:t>Use visual supports</a:t>
            </a:r>
          </a:p>
          <a:p>
            <a:pPr marL="742950" indent="-7429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3300" dirty="0">
                <a:solidFill>
                  <a:srgbClr val="FF0000"/>
                </a:solidFill>
              </a:rPr>
              <a:t>Keep it positive</a:t>
            </a:r>
          </a:p>
          <a:p>
            <a:pPr marL="742950" indent="-7429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3300" dirty="0">
                <a:solidFill>
                  <a:srgbClr val="FF0000"/>
                </a:solidFill>
              </a:rPr>
              <a:t>Stay calm</a:t>
            </a:r>
          </a:p>
          <a:p>
            <a:pPr marL="742950" indent="-7429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3300" dirty="0"/>
              <a:t>Break it down—avoid overload</a:t>
            </a:r>
          </a:p>
          <a:p>
            <a:pPr marL="742950" indent="-7429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3300" dirty="0"/>
              <a:t>Teach Coping Strategies</a:t>
            </a:r>
          </a:p>
          <a:p>
            <a:pPr marL="742950" indent="-7429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3300" dirty="0"/>
              <a:t>Make sure you have motivation</a:t>
            </a:r>
          </a:p>
          <a:p>
            <a:pPr marL="742950" indent="-7429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en-US" sz="3300" dirty="0"/>
              <a:t>Make it fun</a:t>
            </a:r>
          </a:p>
          <a:p>
            <a:pPr marL="742950" indent="-742950">
              <a:lnSpc>
                <a:spcPct val="90000"/>
              </a:lnSpc>
              <a:buFontTx/>
              <a:buNone/>
            </a:pPr>
            <a:endParaRPr lang="en-US" altLang="en-US" sz="3300" dirty="0"/>
          </a:p>
        </p:txBody>
      </p:sp>
    </p:spTree>
    <p:extLst>
      <p:ext uri="{BB962C8B-B14F-4D97-AF65-F5344CB8AC3E}">
        <p14:creationId xmlns:p14="http://schemas.microsoft.com/office/powerpoint/2010/main" val="7573597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4140200" y="228600"/>
            <a:ext cx="4953000" cy="944563"/>
          </a:xfrm>
        </p:spPr>
        <p:txBody>
          <a:bodyPr/>
          <a:lstStyle/>
          <a:p>
            <a:r>
              <a:rPr lang="en-US" altLang="en-US" dirty="0"/>
              <a:t>1.  Active Coaching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1957684"/>
              </p:ext>
            </p:extLst>
          </p:nvPr>
        </p:nvGraphicFramePr>
        <p:xfrm>
          <a:off x="-533400" y="22167"/>
          <a:ext cx="64770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57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3013075"/>
            <a:ext cx="57245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52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792162"/>
          </a:xfrm>
        </p:spPr>
        <p:txBody>
          <a:bodyPr/>
          <a:lstStyle/>
          <a:p>
            <a:r>
              <a:rPr lang="en-US" dirty="0"/>
              <a:t>2.  Don’t Just Talk—WRITE IT DOWN!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rgbClr val="2F7638"/>
                </a:solidFill>
              </a:rPr>
              <a:t>The Ivymount School, Inc.</a:t>
            </a:r>
          </a:p>
          <a:p>
            <a:pPr>
              <a:defRPr/>
            </a:pPr>
            <a:r>
              <a:rPr lang="en-US"/>
              <a:t>www.ivymount.org</a:t>
            </a:r>
          </a:p>
        </p:txBody>
      </p:sp>
      <p:pic>
        <p:nvPicPr>
          <p:cNvPr id="8" name="Picture 6" descr="http://topnotchteaching.com/wp-content/uploads/2013/10/Slid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24827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3309937"/>
            <a:ext cx="3548063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399395"/>
            <a:ext cx="3657917" cy="278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2" y="4467919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518"/>
            <a:ext cx="1743075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06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3.gstatic.com/images?q=tbn:ANd9GcQYrjtJXHvZVoQpMMlpwjCgONKuUQJ1Bx60W9SFtHS107afmqxRAQ:www.specialdirect.com/_rmvirtual/media/tts/images/SD0818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4.bp.blogspot.com/-eG4X3nCoWGs/Tjh_Jmck7jI/AAAAAAAAB3s/MxPIfLM9uec/s640/DSC06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25" y="0"/>
            <a:ext cx="46902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iphone ti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" y="418710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72802"/>
            <a:ext cx="1600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37221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 Timer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375" y="381777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0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 Keep it Positive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102340"/>
              </p:ext>
            </p:extLst>
          </p:nvPr>
        </p:nvGraphicFramePr>
        <p:xfrm>
          <a:off x="457200" y="23114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7767" name="TextBox 11"/>
          <p:cNvSpPr txBox="1">
            <a:spLocks noChangeArrowheads="1"/>
          </p:cNvSpPr>
          <p:nvPr/>
        </p:nvSpPr>
        <p:spPr bwMode="auto">
          <a:xfrm>
            <a:off x="6416675" y="2311400"/>
            <a:ext cx="48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1B3F6A"/>
              </a:buClr>
              <a:buChar char="•"/>
              <a:defRPr sz="3600">
                <a:solidFill>
                  <a:srgbClr val="2F763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B3F6A"/>
              </a:buClr>
              <a:buFont typeface="Arial" pitchFamily="34" charset="0"/>
              <a:buChar char="–"/>
              <a:defRPr sz="3000">
                <a:solidFill>
                  <a:srgbClr val="2F763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3F6A"/>
              </a:buClr>
              <a:buChar char="•"/>
              <a:defRPr sz="2700">
                <a:solidFill>
                  <a:srgbClr val="2F763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B3F6A"/>
              </a:buClr>
              <a:buChar char="–"/>
              <a:defRPr sz="2400">
                <a:solidFill>
                  <a:srgbClr val="2F763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71103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Praise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Must be for something that is hard</a:t>
            </a:r>
          </a:p>
          <a:p>
            <a:r>
              <a:rPr lang="en-US" dirty="0"/>
              <a:t>Must be specific</a:t>
            </a:r>
          </a:p>
          <a:p>
            <a:r>
              <a:rPr lang="en-US" dirty="0"/>
              <a:t>Must be true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get more of what you attend to.</a:t>
            </a:r>
          </a:p>
          <a:p>
            <a:r>
              <a:rPr lang="en-US" dirty="0"/>
              <a:t>Use praise to reinforce VALUES:</a:t>
            </a:r>
          </a:p>
          <a:p>
            <a:pPr lvl="1"/>
            <a:r>
              <a:rPr lang="en-US" dirty="0"/>
              <a:t>Hard work</a:t>
            </a:r>
          </a:p>
          <a:p>
            <a:pPr lvl="1"/>
            <a:r>
              <a:rPr lang="en-US" dirty="0"/>
              <a:t>Persistence</a:t>
            </a:r>
          </a:p>
          <a:p>
            <a:pPr lvl="1"/>
            <a:r>
              <a:rPr lang="en-US" dirty="0"/>
              <a:t>resilience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9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85775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38150" y="0"/>
            <a:ext cx="70246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Learning by Reinforcing Incremental Progress </a:t>
            </a:r>
          </a:p>
        </p:txBody>
      </p:sp>
      <p:sp>
        <p:nvSpPr>
          <p:cNvPr id="124932" name="Rectangle 3"/>
          <p:cNvSpPr>
            <a:spLocks noGrp="1"/>
          </p:cNvSpPr>
          <p:nvPr>
            <p:ph sz="quarter" idx="1"/>
          </p:nvPr>
        </p:nvSpPr>
        <p:spPr>
          <a:xfrm>
            <a:off x="438150" y="1592263"/>
            <a:ext cx="8001000" cy="3886200"/>
          </a:xfrm>
        </p:spPr>
        <p:txBody>
          <a:bodyPr/>
          <a:lstStyle/>
          <a:p>
            <a:pPr lvl="1"/>
            <a:r>
              <a:rPr lang="en-US" altLang="en-US"/>
              <a:t>Break down the task</a:t>
            </a:r>
          </a:p>
          <a:p>
            <a:pPr lvl="1"/>
            <a:r>
              <a:rPr lang="en-US" altLang="en-US"/>
              <a:t>Figure out the “hot spots”</a:t>
            </a:r>
          </a:p>
          <a:p>
            <a:pPr lvl="1"/>
            <a:r>
              <a:rPr lang="en-US" altLang="en-US"/>
              <a:t>More reinforcement for more appropriate, challenging behaviors along a continuum</a:t>
            </a:r>
          </a:p>
          <a:p>
            <a:pPr lvl="1"/>
            <a:r>
              <a:rPr lang="en-US" altLang="en-US"/>
              <a:t>Less reinforcement for less “close” behaviors</a:t>
            </a:r>
            <a:r>
              <a:rPr lang="en-US" altLang="en-US" b="1"/>
              <a:t> </a:t>
            </a:r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5" name="Oval Callout 4"/>
          <p:cNvSpPr/>
          <p:nvPr/>
        </p:nvSpPr>
        <p:spPr>
          <a:xfrm>
            <a:off x="5181600" y="5257800"/>
            <a:ext cx="3276600" cy="1447800"/>
          </a:xfrm>
          <a:prstGeom prst="wedgeEllipseCallout">
            <a:avLst>
              <a:gd name="adj1" fmla="val -163751"/>
              <a:gd name="adj2" fmla="val -12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Homeruns get more cheers than a base hit—but a base hit is good too!</a:t>
            </a:r>
          </a:p>
        </p:txBody>
      </p:sp>
    </p:spTree>
    <p:extLst>
      <p:ext uri="{BB962C8B-B14F-4D97-AF65-F5344CB8AC3E}">
        <p14:creationId xmlns:p14="http://schemas.microsoft.com/office/powerpoint/2010/main" val="129567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Goal</a:t>
            </a:r>
            <a:r>
              <a:rPr lang="en-US" dirty="0"/>
              <a:t>: Scripts and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Why: </a:t>
            </a:r>
            <a:r>
              <a:rPr lang="en-US" sz="4000" dirty="0"/>
              <a:t>These are your basic tools for implementing Unstuck</a:t>
            </a:r>
            <a:endParaRPr lang="en-US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Plan: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Review Flexibility and Time in Homework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Scripts briefly: What and Why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Strategies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/>
              <a:t>Accommodations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/>
              <a:t>Be a Good Coach</a:t>
            </a: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Do: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Check:</a:t>
            </a:r>
          </a:p>
        </p:txBody>
      </p:sp>
    </p:spTree>
    <p:extLst>
      <p:ext uri="{BB962C8B-B14F-4D97-AF65-F5344CB8AC3E}">
        <p14:creationId xmlns:p14="http://schemas.microsoft.com/office/powerpoint/2010/main" val="2288400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 Stay Calm (or Pretend to)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55776"/>
            <a:ext cx="6019800" cy="55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63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Narrate YOUR life out loud</a:t>
            </a:r>
          </a:p>
          <a:p>
            <a:r>
              <a:rPr lang="en-US" dirty="0"/>
              <a:t>2.  Incorporate an Unstuck script into something EXTERNAL too you child: TV,  story, movie</a:t>
            </a:r>
          </a:p>
          <a:p>
            <a:r>
              <a:rPr lang="en-US" dirty="0"/>
              <a:t>3.  Catch your child being flexible</a:t>
            </a:r>
          </a:p>
        </p:txBody>
      </p:sp>
    </p:spTree>
    <p:extLst>
      <p:ext uri="{BB962C8B-B14F-4D97-AF65-F5344CB8AC3E}">
        <p14:creationId xmlns:p14="http://schemas.microsoft.com/office/powerpoint/2010/main" val="3288697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Goal</a:t>
            </a:r>
            <a:r>
              <a:rPr lang="en-US" dirty="0"/>
              <a:t>: Scripts and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Why: </a:t>
            </a:r>
            <a:r>
              <a:rPr lang="en-US" sz="4000" dirty="0"/>
              <a:t>These are your basic tools for implementing Unstuck</a:t>
            </a:r>
            <a:endParaRPr lang="en-US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Plan: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Review Flexibility and Time in Homework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Scripts briefly: What and Why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Strategies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/>
              <a:t>Accommodations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/>
              <a:t>Be a Good Coach</a:t>
            </a: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Do: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Check:</a:t>
            </a:r>
          </a:p>
        </p:txBody>
      </p:sp>
    </p:spTree>
    <p:extLst>
      <p:ext uri="{BB962C8B-B14F-4D97-AF65-F5344CB8AC3E}">
        <p14:creationId xmlns:p14="http://schemas.microsoft.com/office/powerpoint/2010/main" val="273392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Child extension</a:t>
            </a:r>
          </a:p>
          <a:p>
            <a:r>
              <a:rPr lang="en-US" dirty="0"/>
              <a:t>Narrate your life!  </a:t>
            </a:r>
          </a:p>
          <a:p>
            <a:pPr lvl="1"/>
            <a:r>
              <a:rPr lang="en-US" dirty="0"/>
              <a:t>Plan:</a:t>
            </a:r>
          </a:p>
          <a:p>
            <a:r>
              <a:rPr lang="en-US" dirty="0"/>
              <a:t>Think about for next group: How does thinking of yourself as a coach change your parenting?</a:t>
            </a:r>
          </a:p>
        </p:txBody>
      </p:sp>
    </p:spTree>
    <p:extLst>
      <p:ext uri="{BB962C8B-B14F-4D97-AF65-F5344CB8AC3E}">
        <p14:creationId xmlns:p14="http://schemas.microsoft.com/office/powerpoint/2010/main" val="25775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0"/>
            <a:ext cx="8229600" cy="1143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/>
              <a:t>Parents think of one time in the last hour they were flexible:</a:t>
            </a:r>
          </a:p>
          <a:p>
            <a:pPr marL="742950" indent="-742950">
              <a:buAutoNum type="arabicPeriod"/>
            </a:pPr>
            <a:endParaRPr lang="en-US" sz="4000" dirty="0"/>
          </a:p>
          <a:p>
            <a:endParaRPr lang="en-US" sz="4000" dirty="0"/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How could you narrate this to your child: </a:t>
            </a:r>
          </a:p>
          <a:p>
            <a:endParaRPr lang="en-US" sz="4000" dirty="0"/>
          </a:p>
          <a:p>
            <a:r>
              <a:rPr lang="en-US" sz="4000" dirty="0"/>
              <a:t>3.  Look at “Time In” Plan and Check</a:t>
            </a:r>
          </a:p>
        </p:txBody>
      </p:sp>
    </p:spTree>
    <p:extLst>
      <p:ext uri="{BB962C8B-B14F-4D97-AF65-F5344CB8AC3E}">
        <p14:creationId xmlns:p14="http://schemas.microsoft.com/office/powerpoint/2010/main" val="210709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6E1B-1F7C-4CCC-9193-B55909EB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3AF3BB-1542-4245-9927-FA1BE02FE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6"/>
          <a:stretch/>
        </p:blipFill>
        <p:spPr>
          <a:xfrm rot="5400000">
            <a:off x="664240" y="-524797"/>
            <a:ext cx="6987379" cy="7228938"/>
          </a:xfrm>
        </p:spPr>
      </p:pic>
    </p:spTree>
    <p:extLst>
      <p:ext uri="{BB962C8B-B14F-4D97-AF65-F5344CB8AC3E}">
        <p14:creationId xmlns:p14="http://schemas.microsoft.com/office/powerpoint/2010/main" val="313078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914400" y="4800600"/>
            <a:ext cx="670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1B3F6A"/>
              </a:buClr>
              <a:buChar char="•"/>
              <a:defRPr sz="3600">
                <a:solidFill>
                  <a:srgbClr val="2F763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B3F6A"/>
              </a:buClr>
              <a:buFont typeface="Arial" pitchFamily="34" charset="0"/>
              <a:buChar char="–"/>
              <a:defRPr sz="3000">
                <a:solidFill>
                  <a:srgbClr val="2F763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3F6A"/>
              </a:buClr>
              <a:buChar char="•"/>
              <a:defRPr sz="2700">
                <a:solidFill>
                  <a:srgbClr val="2F763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B3F6A"/>
              </a:buClr>
              <a:buChar char="–"/>
              <a:defRPr sz="2400">
                <a:solidFill>
                  <a:srgbClr val="2F763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Scripts avoid too much talking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Scripts refer to a broader process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Scripts make an alliance—you</a:t>
            </a:r>
            <a:r>
              <a:rPr lang="ja-JP" alt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’</a:t>
            </a:r>
            <a:r>
              <a:rPr lang="en-US" altLang="ja-JP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re helping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Scripts need to be practiced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Teach Scripts</a:t>
            </a:r>
            <a:br>
              <a:rPr lang="en-US" altLang="en-US" b="1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71600"/>
            <a:ext cx="4572000" cy="2857500"/>
          </a:xfrm>
        </p:spPr>
      </p:pic>
    </p:spTree>
    <p:extLst>
      <p:ext uri="{BB962C8B-B14F-4D97-AF65-F5344CB8AC3E}">
        <p14:creationId xmlns:p14="http://schemas.microsoft.com/office/powerpoint/2010/main" val="221283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6"/>
          <p:cNvSpPr>
            <a:spLocks noChangeArrowheads="1"/>
          </p:cNvSpPr>
          <p:nvPr/>
        </p:nvSpPr>
        <p:spPr bwMode="auto">
          <a:xfrm>
            <a:off x="1219200" y="1295400"/>
            <a:ext cx="5715000" cy="55626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1B3F6A"/>
              </a:buClr>
              <a:buChar char="•"/>
              <a:defRPr sz="3600">
                <a:solidFill>
                  <a:srgbClr val="2F763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B3F6A"/>
              </a:buClr>
              <a:buFont typeface="Arial" pitchFamily="34" charset="0"/>
              <a:buChar char="–"/>
              <a:defRPr sz="3000">
                <a:solidFill>
                  <a:srgbClr val="2F763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3F6A"/>
              </a:buClr>
              <a:buChar char="•"/>
              <a:defRPr sz="2700">
                <a:solidFill>
                  <a:srgbClr val="2F763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B3F6A"/>
              </a:buClr>
              <a:buChar char="–"/>
              <a:defRPr sz="2400">
                <a:solidFill>
                  <a:srgbClr val="2F763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accent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MS PGothic" pitchFamily="34" charset="-128"/>
              </a:rPr>
              <a:t>Importance of Self-talk in EF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14600"/>
            <a:ext cx="7848600" cy="4144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tx1"/>
                </a:solidFill>
                <a:ea typeface="MS PGothic" pitchFamily="34" charset="-128"/>
              </a:rPr>
              <a:t>   Language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a typeface="MS PGothic" pitchFamily="34" charset="-128"/>
              </a:rPr>
              <a:t>			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tx1"/>
                </a:solidFill>
                <a:ea typeface="MS PGothic" pitchFamily="34" charset="-128"/>
              </a:rPr>
              <a:t>         Self-directed speech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a typeface="MS PGothic" pitchFamily="34" charset="-128"/>
              </a:rPr>
              <a:t>    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tx1"/>
                </a:solidFill>
                <a:ea typeface="MS PGothic" pitchFamily="34" charset="-128"/>
              </a:rPr>
              <a:t>   Self-regulation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bg1"/>
                </a:solidFill>
                <a:ea typeface="MS PGothic" pitchFamily="34" charset="-128"/>
              </a:rPr>
              <a:t>    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tx1"/>
                </a:solidFill>
                <a:ea typeface="MS PGothic" pitchFamily="34" charset="-128"/>
              </a:rPr>
              <a:t> Executive control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itchFamily="34" charset="-128"/>
              </a:rPr>
              <a:t>(Luria, 1961)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>
              <a:solidFill>
                <a:schemeClr val="tx1"/>
              </a:solidFill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MS PGothic" pitchFamily="34" charset="-128"/>
            </a:endParaRP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3810000" y="3124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1B3F6A"/>
              </a:buClr>
              <a:buChar char="•"/>
              <a:defRPr sz="3600">
                <a:solidFill>
                  <a:srgbClr val="2F763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B3F6A"/>
              </a:buClr>
              <a:buFont typeface="Arial" pitchFamily="34" charset="0"/>
              <a:buChar char="–"/>
              <a:defRPr sz="3000">
                <a:solidFill>
                  <a:srgbClr val="2F763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3F6A"/>
              </a:buClr>
              <a:buChar char="•"/>
              <a:defRPr sz="2700">
                <a:solidFill>
                  <a:srgbClr val="2F763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B3F6A"/>
              </a:buClr>
              <a:buChar char="–"/>
              <a:defRPr sz="2400">
                <a:solidFill>
                  <a:srgbClr val="2F763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3810000" y="4267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1B3F6A"/>
              </a:buClr>
              <a:buChar char="•"/>
              <a:defRPr sz="3600">
                <a:solidFill>
                  <a:srgbClr val="2F763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B3F6A"/>
              </a:buClr>
              <a:buFont typeface="Arial" pitchFamily="34" charset="0"/>
              <a:buChar char="–"/>
              <a:defRPr sz="3000">
                <a:solidFill>
                  <a:srgbClr val="2F763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3F6A"/>
              </a:buClr>
              <a:buChar char="•"/>
              <a:defRPr sz="2700">
                <a:solidFill>
                  <a:srgbClr val="2F763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B3F6A"/>
              </a:buClr>
              <a:buChar char="–"/>
              <a:defRPr sz="2400">
                <a:solidFill>
                  <a:srgbClr val="2F763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9" name="AutoShape 8"/>
          <p:cNvSpPr>
            <a:spLocks noChangeArrowheads="1"/>
          </p:cNvSpPr>
          <p:nvPr/>
        </p:nvSpPr>
        <p:spPr bwMode="auto">
          <a:xfrm>
            <a:off x="3810000" y="53340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1B3F6A"/>
              </a:buClr>
              <a:buChar char="•"/>
              <a:defRPr sz="3600">
                <a:solidFill>
                  <a:srgbClr val="2F7638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B3F6A"/>
              </a:buClr>
              <a:buFont typeface="Arial" pitchFamily="34" charset="0"/>
              <a:buChar char="–"/>
              <a:defRPr sz="3000">
                <a:solidFill>
                  <a:srgbClr val="2F7638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B3F6A"/>
              </a:buClr>
              <a:buChar char="•"/>
              <a:defRPr sz="2700">
                <a:solidFill>
                  <a:srgbClr val="2F7638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B3F6A"/>
              </a:buClr>
              <a:buChar char="–"/>
              <a:defRPr sz="2400">
                <a:solidFill>
                  <a:srgbClr val="2F7638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F6A"/>
              </a:buClr>
              <a:buChar char="»"/>
              <a:defRPr sz="2200">
                <a:solidFill>
                  <a:srgbClr val="2F7638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286000" y="2057400"/>
            <a:ext cx="3629025" cy="1181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Social Context</a:t>
            </a:r>
          </a:p>
        </p:txBody>
      </p:sp>
    </p:spTree>
    <p:extLst>
      <p:ext uri="{BB962C8B-B14F-4D97-AF65-F5344CB8AC3E}">
        <p14:creationId xmlns:p14="http://schemas.microsoft.com/office/powerpoint/2010/main" val="5176897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2011, Brookes Publishing Co., Inc.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19167" r="31830" b="8118"/>
          <a:stretch>
            <a:fillRect/>
          </a:stretch>
        </p:blipFill>
        <p:spPr bwMode="auto">
          <a:xfrm>
            <a:off x="-430213" y="-52252"/>
            <a:ext cx="9574213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606A3B-1A5A-498E-BD25-B09760BF98AD}"/>
              </a:ext>
            </a:extLst>
          </p:cNvPr>
          <p:cNvSpPr/>
          <p:nvPr/>
        </p:nvSpPr>
        <p:spPr>
          <a:xfrm>
            <a:off x="0" y="5991225"/>
            <a:ext cx="8915400" cy="704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7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Narrate Your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419600"/>
          </a:xfrm>
        </p:spPr>
        <p:txBody>
          <a:bodyPr/>
          <a:lstStyle/>
          <a:p>
            <a:r>
              <a:rPr lang="en-US" dirty="0"/>
              <a:t>Start by noticing flexibility</a:t>
            </a:r>
          </a:p>
          <a:p>
            <a:r>
              <a:rPr lang="en-US" dirty="0"/>
              <a:t>Narrate your own frustration and responses</a:t>
            </a:r>
          </a:p>
          <a:p>
            <a:r>
              <a:rPr lang="en-US" dirty="0"/>
              <a:t>Identify, neutrally, the situation.  </a:t>
            </a:r>
          </a:p>
          <a:p>
            <a:pPr lvl="1"/>
            <a:r>
              <a:rPr lang="en-US" dirty="0"/>
              <a:t>“I was so stuck today.  It took me all morning to think of a plan b.”</a:t>
            </a:r>
          </a:p>
          <a:p>
            <a:pPr lvl="1"/>
            <a:r>
              <a:rPr lang="en-US" dirty="0"/>
              <a:t>“You seem stuck.  That’s ok, we’ll make a plan.”</a:t>
            </a:r>
          </a:p>
        </p:txBody>
      </p:sp>
    </p:spTree>
    <p:extLst>
      <p:ext uri="{BB962C8B-B14F-4D97-AF65-F5344CB8AC3E}">
        <p14:creationId xmlns:p14="http://schemas.microsoft.com/office/powerpoint/2010/main" val="234582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2438400"/>
            <a:ext cx="4038600" cy="4191000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endParaRPr lang="en-US" sz="3900" dirty="0"/>
          </a:p>
          <a:p>
            <a:pPr marL="0" indent="0">
              <a:buFontTx/>
              <a:buNone/>
              <a:defRPr/>
            </a:pPr>
            <a:r>
              <a:rPr lang="en-US" sz="3900" dirty="0"/>
              <a:t>Accommodate</a:t>
            </a:r>
            <a:endParaRPr lang="en-US" sz="3500" dirty="0"/>
          </a:p>
          <a:p>
            <a:pPr lvl="1">
              <a:defRPr/>
            </a:pPr>
            <a:r>
              <a:rPr lang="en-US" sz="2600" dirty="0"/>
              <a:t>Change the environment</a:t>
            </a:r>
          </a:p>
          <a:p>
            <a:pPr lvl="1">
              <a:defRPr/>
            </a:pPr>
            <a:r>
              <a:rPr lang="en-US" sz="2600" dirty="0"/>
              <a:t>Change expectations</a:t>
            </a:r>
          </a:p>
          <a:p>
            <a:pPr lvl="1">
              <a:defRPr/>
            </a:pPr>
            <a:r>
              <a:rPr lang="en-US" sz="2600" dirty="0"/>
              <a:t>Change the task</a:t>
            </a:r>
          </a:p>
          <a:p>
            <a:pPr marL="0" indent="0">
              <a:buFontTx/>
              <a:buNone/>
              <a:defRPr/>
            </a:pPr>
            <a:endParaRPr lang="en-US" sz="3000" i="1" dirty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3000" i="1" dirty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3000" i="1" dirty="0">
                <a:solidFill>
                  <a:schemeClr val="accent2"/>
                </a:solidFill>
              </a:rPr>
              <a:t> “An ounce of prevention is worth a pound of cure.”</a:t>
            </a:r>
          </a:p>
          <a:p>
            <a:pPr marL="0" indent="0">
              <a:buFontTx/>
              <a:buNone/>
              <a:defRPr/>
            </a:pPr>
            <a:r>
              <a:rPr lang="en-US" sz="3000" i="1" dirty="0">
                <a:solidFill>
                  <a:schemeClr val="accent2"/>
                </a:solidFill>
              </a:rPr>
              <a:t> Ben Franklin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57600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endParaRPr lang="en-US" sz="3900" dirty="0"/>
          </a:p>
          <a:p>
            <a:pPr marL="0" indent="0">
              <a:buFontTx/>
              <a:buNone/>
              <a:defRPr/>
            </a:pPr>
            <a:r>
              <a:rPr lang="en-US" sz="3900" dirty="0"/>
              <a:t>Remediate</a:t>
            </a:r>
          </a:p>
          <a:p>
            <a:pPr lvl="1">
              <a:defRPr/>
            </a:pPr>
            <a:r>
              <a:rPr lang="en-US" sz="2600" dirty="0"/>
              <a:t>Explain the rationale</a:t>
            </a:r>
          </a:p>
          <a:p>
            <a:pPr lvl="1">
              <a:defRPr/>
            </a:pPr>
            <a:r>
              <a:rPr lang="en-US" sz="2600" dirty="0"/>
              <a:t>Introduce new concepts</a:t>
            </a:r>
          </a:p>
          <a:p>
            <a:pPr lvl="1">
              <a:defRPr/>
            </a:pPr>
            <a:r>
              <a:rPr lang="en-US" sz="2600" dirty="0"/>
              <a:t>Teach new skills</a:t>
            </a:r>
          </a:p>
          <a:p>
            <a:pPr lvl="1">
              <a:defRPr/>
            </a:pPr>
            <a:r>
              <a:rPr lang="en-US" sz="2600" dirty="0"/>
              <a:t>Teach a process </a:t>
            </a:r>
          </a:p>
          <a:p>
            <a:pPr lvl="1">
              <a:defRPr/>
            </a:pPr>
            <a:endParaRPr lang="en-US" sz="2600" i="1" dirty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3000" i="1" dirty="0">
                <a:solidFill>
                  <a:schemeClr val="accent2"/>
                </a:solidFill>
              </a:rPr>
              <a:t>"Give a man a fish, feed him for a day. Teach a man to fish, feed him for a lifetime.” </a:t>
            </a:r>
          </a:p>
          <a:p>
            <a:pPr marL="0" indent="0">
              <a:buFontTx/>
              <a:buNone/>
              <a:defRPr/>
            </a:pPr>
            <a:r>
              <a:rPr lang="en-US" i="1" dirty="0">
                <a:solidFill>
                  <a:schemeClr val="accent2"/>
                </a:solidFill>
              </a:rPr>
              <a:t>Lao Tzu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7860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Content Placeholder 6" descr="UOT Cov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1973263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ways to help</a:t>
            </a:r>
          </a:p>
        </p:txBody>
      </p:sp>
    </p:spTree>
    <p:extLst>
      <p:ext uri="{BB962C8B-B14F-4D97-AF65-F5344CB8AC3E}">
        <p14:creationId xmlns:p14="http://schemas.microsoft.com/office/powerpoint/2010/main" val="277150583"/>
      </p:ext>
    </p:extLst>
  </p:cSld>
  <p:clrMapOvr>
    <a:masterClrMapping/>
  </p:clrMapOvr>
</p:sld>
</file>

<file path=ppt/theme/theme1.xml><?xml version="1.0" encoding="utf-8"?>
<a:theme xmlns:a="http://schemas.openxmlformats.org/drawingml/2006/main" name="2 Parent Group CA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 Parent Group CAAT</Template>
  <TotalTime>2699</TotalTime>
  <Words>621</Words>
  <Application>Microsoft Office PowerPoint</Application>
  <PresentationFormat>On-screen Show (4:3)</PresentationFormat>
  <Paragraphs>145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Garamond</vt:lpstr>
      <vt:lpstr>Wingdings</vt:lpstr>
      <vt:lpstr>2 Parent Group CAAT</vt:lpstr>
      <vt:lpstr>Parent Group 2 </vt:lpstr>
      <vt:lpstr>Goal: Scripts and Strategies</vt:lpstr>
      <vt:lpstr>Review</vt:lpstr>
      <vt:lpstr>PowerPoint Presentation</vt:lpstr>
      <vt:lpstr>Teach Scripts </vt:lpstr>
      <vt:lpstr>Importance of Self-talk in EF</vt:lpstr>
      <vt:lpstr>PowerPoint Presentation</vt:lpstr>
      <vt:lpstr>Narrate Your Life</vt:lpstr>
      <vt:lpstr>Two ways to help</vt:lpstr>
      <vt:lpstr>Without Accommodation</vt:lpstr>
      <vt:lpstr>Target Goal: Learn to Surf Plan: </vt:lpstr>
      <vt:lpstr>Task Modifications (to Accommodate)</vt:lpstr>
      <vt:lpstr>Be a Good Coach! </vt:lpstr>
      <vt:lpstr>1.  Active Coaching</vt:lpstr>
      <vt:lpstr>2.  Don’t Just Talk—WRITE IT DOWN!</vt:lpstr>
      <vt:lpstr>PowerPoint Presentation</vt:lpstr>
      <vt:lpstr>3.  Keep it Positive</vt:lpstr>
      <vt:lpstr>How to Praise</vt:lpstr>
      <vt:lpstr>Learning by Reinforcing Incremental Progress </vt:lpstr>
      <vt:lpstr>4.  Stay Calm (or Pretend to)</vt:lpstr>
      <vt:lpstr>Homework</vt:lpstr>
      <vt:lpstr>Goal: Scripts and Strategies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Group 2</dc:title>
  <dc:creator>Monica Adler Werner</dc:creator>
  <cp:lastModifiedBy>m.adler.werner@gmail.com</cp:lastModifiedBy>
  <cp:revision>11</cp:revision>
  <cp:lastPrinted>2018-11-05T16:31:03Z</cp:lastPrinted>
  <dcterms:created xsi:type="dcterms:W3CDTF">2018-02-04T01:16:02Z</dcterms:created>
  <dcterms:modified xsi:type="dcterms:W3CDTF">2020-02-25T22:28:17Z</dcterms:modified>
</cp:coreProperties>
</file>