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71" r:id="rId4"/>
    <p:sldId id="270" r:id="rId5"/>
    <p:sldId id="276" r:id="rId6"/>
    <p:sldId id="275" r:id="rId7"/>
    <p:sldId id="278" r:id="rId8"/>
    <p:sldId id="263" r:id="rId9"/>
    <p:sldId id="277" r:id="rId10"/>
    <p:sldId id="264" r:id="rId11"/>
    <p:sldId id="267" r:id="rId12"/>
    <p:sldId id="265" r:id="rId13"/>
    <p:sldId id="266" r:id="rId14"/>
    <p:sldId id="273" r:id="rId15"/>
    <p:sldId id="269" r:id="rId1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73" d="100"/>
          <a:sy n="73" d="100"/>
        </p:scale>
        <p:origin x="13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4C68A-D219-4B1A-ADE2-5C2ABCA9569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A675E8-5EC6-4270-8A0D-477660F7B030}">
      <dgm:prSet phldrT="[Text]"/>
      <dgm:spPr/>
      <dgm:t>
        <a:bodyPr/>
        <a:lstStyle/>
        <a:p>
          <a:r>
            <a:rPr lang="en-US" dirty="0"/>
            <a:t>Parent Training</a:t>
          </a:r>
        </a:p>
      </dgm:t>
    </dgm:pt>
    <dgm:pt modelId="{6038FAD0-7E2B-49FF-BC00-A6477821CAAB}" type="parTrans" cxnId="{288E5EB2-2394-4AB4-999C-E27A43A4A9B5}">
      <dgm:prSet/>
      <dgm:spPr/>
      <dgm:t>
        <a:bodyPr/>
        <a:lstStyle/>
        <a:p>
          <a:endParaRPr lang="en-US"/>
        </a:p>
      </dgm:t>
    </dgm:pt>
    <dgm:pt modelId="{AE6F752C-7A12-4D05-8C8A-BEC1A30D697B}" type="sibTrans" cxnId="{288E5EB2-2394-4AB4-999C-E27A43A4A9B5}">
      <dgm:prSet/>
      <dgm:spPr/>
      <dgm:t>
        <a:bodyPr/>
        <a:lstStyle/>
        <a:p>
          <a:endParaRPr lang="en-US"/>
        </a:p>
      </dgm:t>
    </dgm:pt>
    <dgm:pt modelId="{CDB502C1-329E-40A0-8C00-345F3188C392}">
      <dgm:prSet phldrT="[Text]"/>
      <dgm:spPr/>
      <dgm:t>
        <a:bodyPr/>
        <a:lstStyle/>
        <a:p>
          <a:r>
            <a:rPr lang="en-US" dirty="0"/>
            <a:t>Community Training</a:t>
          </a:r>
        </a:p>
      </dgm:t>
    </dgm:pt>
    <dgm:pt modelId="{4903A3D1-CF9F-4766-861D-6F7B40FAE2A5}" type="parTrans" cxnId="{6563C9F8-EC8A-4158-AB8C-42D5F4C6CEAE}">
      <dgm:prSet/>
      <dgm:spPr/>
      <dgm:t>
        <a:bodyPr/>
        <a:lstStyle/>
        <a:p>
          <a:endParaRPr lang="en-US"/>
        </a:p>
      </dgm:t>
    </dgm:pt>
    <dgm:pt modelId="{E0398107-C938-4851-BEC3-8E61085E78E6}" type="sibTrans" cxnId="{6563C9F8-EC8A-4158-AB8C-42D5F4C6CEAE}">
      <dgm:prSet/>
      <dgm:spPr/>
      <dgm:t>
        <a:bodyPr/>
        <a:lstStyle/>
        <a:p>
          <a:endParaRPr lang="en-US"/>
        </a:p>
      </dgm:t>
    </dgm:pt>
    <dgm:pt modelId="{B223D0F1-B722-4A51-9D8F-3C0C068050E8}">
      <dgm:prSet phldrT="[Text]"/>
      <dgm:spPr/>
      <dgm:t>
        <a:bodyPr/>
        <a:lstStyle/>
        <a:p>
          <a:r>
            <a:rPr lang="en-US" dirty="0"/>
            <a:t>Child Groups</a:t>
          </a:r>
        </a:p>
      </dgm:t>
    </dgm:pt>
    <dgm:pt modelId="{84D771DE-0649-4969-9E04-9FCCFBBE7F2E}" type="parTrans" cxnId="{E3ACA3BD-44E4-4D60-9A17-25621A6E097D}">
      <dgm:prSet/>
      <dgm:spPr/>
      <dgm:t>
        <a:bodyPr/>
        <a:lstStyle/>
        <a:p>
          <a:endParaRPr lang="en-US"/>
        </a:p>
      </dgm:t>
    </dgm:pt>
    <dgm:pt modelId="{97DB6F05-2129-42FF-8D31-E3516D6CF7CE}" type="sibTrans" cxnId="{E3ACA3BD-44E4-4D60-9A17-25621A6E097D}">
      <dgm:prSet/>
      <dgm:spPr/>
      <dgm:t>
        <a:bodyPr/>
        <a:lstStyle/>
        <a:p>
          <a:endParaRPr lang="en-US"/>
        </a:p>
      </dgm:t>
    </dgm:pt>
    <dgm:pt modelId="{99F77ACA-BB4E-4630-8797-5B3A6BA3F6A6}">
      <dgm:prSet phldrT="[Text]"/>
      <dgm:spPr/>
      <dgm:t>
        <a:bodyPr/>
        <a:lstStyle/>
        <a:p>
          <a:r>
            <a:rPr lang="en-US" dirty="0"/>
            <a:t>Increased flexibility, goal setting and planning skills</a:t>
          </a:r>
        </a:p>
      </dgm:t>
    </dgm:pt>
    <dgm:pt modelId="{17F2E244-F380-4C81-AD82-5A74BF032D3F}" type="parTrans" cxnId="{897936F4-0013-4E3D-817D-188E71BEB85F}">
      <dgm:prSet/>
      <dgm:spPr/>
      <dgm:t>
        <a:bodyPr/>
        <a:lstStyle/>
        <a:p>
          <a:endParaRPr lang="en-US"/>
        </a:p>
      </dgm:t>
    </dgm:pt>
    <dgm:pt modelId="{4075F3A1-D638-4EF6-97E8-F69AD7E1FE80}" type="sibTrans" cxnId="{897936F4-0013-4E3D-817D-188E71BEB85F}">
      <dgm:prSet/>
      <dgm:spPr/>
      <dgm:t>
        <a:bodyPr/>
        <a:lstStyle/>
        <a:p>
          <a:endParaRPr lang="en-US"/>
        </a:p>
      </dgm:t>
    </dgm:pt>
    <dgm:pt modelId="{CC9B00E1-6E7F-4823-BAE9-229374162F6C}" type="pres">
      <dgm:prSet presAssocID="{EAE4C68A-D219-4B1A-ADE2-5C2ABCA95694}" presName="Name0" presStyleCnt="0">
        <dgm:presLayoutVars>
          <dgm:chMax val="4"/>
          <dgm:resizeHandles val="exact"/>
        </dgm:presLayoutVars>
      </dgm:prSet>
      <dgm:spPr/>
    </dgm:pt>
    <dgm:pt modelId="{50A0383B-496D-44D7-B817-BA057FDD4FBD}" type="pres">
      <dgm:prSet presAssocID="{EAE4C68A-D219-4B1A-ADE2-5C2ABCA95694}" presName="ellipse" presStyleLbl="trBgShp" presStyleIdx="0" presStyleCnt="1"/>
      <dgm:spPr/>
    </dgm:pt>
    <dgm:pt modelId="{DA523DE0-9DB7-49AD-976A-939AE5025CC9}" type="pres">
      <dgm:prSet presAssocID="{EAE4C68A-D219-4B1A-ADE2-5C2ABCA95694}" presName="arrow1" presStyleLbl="fgShp" presStyleIdx="0" presStyleCnt="1"/>
      <dgm:spPr/>
    </dgm:pt>
    <dgm:pt modelId="{CD03B844-B5FC-4585-B3FA-BE325FDB3453}" type="pres">
      <dgm:prSet presAssocID="{EAE4C68A-D219-4B1A-ADE2-5C2ABCA95694}" presName="rectangle" presStyleLbl="revTx" presStyleIdx="0" presStyleCnt="1">
        <dgm:presLayoutVars>
          <dgm:bulletEnabled val="1"/>
        </dgm:presLayoutVars>
      </dgm:prSet>
      <dgm:spPr/>
    </dgm:pt>
    <dgm:pt modelId="{AFC1EBD9-81BF-435B-B138-8D8C43A7AC47}" type="pres">
      <dgm:prSet presAssocID="{CDB502C1-329E-40A0-8C00-345F3188C392}" presName="item1" presStyleLbl="node1" presStyleIdx="0" presStyleCnt="3">
        <dgm:presLayoutVars>
          <dgm:bulletEnabled val="1"/>
        </dgm:presLayoutVars>
      </dgm:prSet>
      <dgm:spPr/>
    </dgm:pt>
    <dgm:pt modelId="{A3537B2A-E563-4DC5-814D-CC09214E9D0B}" type="pres">
      <dgm:prSet presAssocID="{B223D0F1-B722-4A51-9D8F-3C0C068050E8}" presName="item2" presStyleLbl="node1" presStyleIdx="1" presStyleCnt="3">
        <dgm:presLayoutVars>
          <dgm:bulletEnabled val="1"/>
        </dgm:presLayoutVars>
      </dgm:prSet>
      <dgm:spPr/>
    </dgm:pt>
    <dgm:pt modelId="{B0BA7AE5-65A5-4003-AC91-7C0798DA39AC}" type="pres">
      <dgm:prSet presAssocID="{99F77ACA-BB4E-4630-8797-5B3A6BA3F6A6}" presName="item3" presStyleLbl="node1" presStyleIdx="2" presStyleCnt="3">
        <dgm:presLayoutVars>
          <dgm:bulletEnabled val="1"/>
        </dgm:presLayoutVars>
      </dgm:prSet>
      <dgm:spPr/>
    </dgm:pt>
    <dgm:pt modelId="{FFE36B80-CFC4-4271-8F7D-25510BAABEFE}" type="pres">
      <dgm:prSet presAssocID="{EAE4C68A-D219-4B1A-ADE2-5C2ABCA95694}" presName="funnel" presStyleLbl="trAlignAcc1" presStyleIdx="0" presStyleCnt="1"/>
      <dgm:spPr/>
    </dgm:pt>
  </dgm:ptLst>
  <dgm:cxnLst>
    <dgm:cxn modelId="{84A6467F-A0DC-48CA-8F42-87EA64330B55}" type="presOf" srcId="{EAE4C68A-D219-4B1A-ADE2-5C2ABCA95694}" destId="{CC9B00E1-6E7F-4823-BAE9-229374162F6C}" srcOrd="0" destOrd="0" presId="urn:microsoft.com/office/officeart/2005/8/layout/funnel1"/>
    <dgm:cxn modelId="{288E5EB2-2394-4AB4-999C-E27A43A4A9B5}" srcId="{EAE4C68A-D219-4B1A-ADE2-5C2ABCA95694}" destId="{95A675E8-5EC6-4270-8A0D-477660F7B030}" srcOrd="0" destOrd="0" parTransId="{6038FAD0-7E2B-49FF-BC00-A6477821CAAB}" sibTransId="{AE6F752C-7A12-4D05-8C8A-BEC1A30D697B}"/>
    <dgm:cxn modelId="{E3ACA3BD-44E4-4D60-9A17-25621A6E097D}" srcId="{EAE4C68A-D219-4B1A-ADE2-5C2ABCA95694}" destId="{B223D0F1-B722-4A51-9D8F-3C0C068050E8}" srcOrd="2" destOrd="0" parTransId="{84D771DE-0649-4969-9E04-9FCCFBBE7F2E}" sibTransId="{97DB6F05-2129-42FF-8D31-E3516D6CF7CE}"/>
    <dgm:cxn modelId="{E9E0C7C2-1665-425F-A0ED-B531B8ADAE8F}" type="presOf" srcId="{95A675E8-5EC6-4270-8A0D-477660F7B030}" destId="{B0BA7AE5-65A5-4003-AC91-7C0798DA39AC}" srcOrd="0" destOrd="0" presId="urn:microsoft.com/office/officeart/2005/8/layout/funnel1"/>
    <dgm:cxn modelId="{610EC2D1-7063-463D-AA3F-34BDAA511FEE}" type="presOf" srcId="{CDB502C1-329E-40A0-8C00-345F3188C392}" destId="{A3537B2A-E563-4DC5-814D-CC09214E9D0B}" srcOrd="0" destOrd="0" presId="urn:microsoft.com/office/officeart/2005/8/layout/funnel1"/>
    <dgm:cxn modelId="{BB3FCED8-2A7B-4306-AC39-BC89AB55A1A8}" type="presOf" srcId="{99F77ACA-BB4E-4630-8797-5B3A6BA3F6A6}" destId="{CD03B844-B5FC-4585-B3FA-BE325FDB3453}" srcOrd="0" destOrd="0" presId="urn:microsoft.com/office/officeart/2005/8/layout/funnel1"/>
    <dgm:cxn modelId="{897936F4-0013-4E3D-817D-188E71BEB85F}" srcId="{EAE4C68A-D219-4B1A-ADE2-5C2ABCA95694}" destId="{99F77ACA-BB4E-4630-8797-5B3A6BA3F6A6}" srcOrd="3" destOrd="0" parTransId="{17F2E244-F380-4C81-AD82-5A74BF032D3F}" sibTransId="{4075F3A1-D638-4EF6-97E8-F69AD7E1FE80}"/>
    <dgm:cxn modelId="{6563C9F8-EC8A-4158-AB8C-42D5F4C6CEAE}" srcId="{EAE4C68A-D219-4B1A-ADE2-5C2ABCA95694}" destId="{CDB502C1-329E-40A0-8C00-345F3188C392}" srcOrd="1" destOrd="0" parTransId="{4903A3D1-CF9F-4766-861D-6F7B40FAE2A5}" sibTransId="{E0398107-C938-4851-BEC3-8E61085E78E6}"/>
    <dgm:cxn modelId="{C62CFBFE-5EAF-483D-A76B-2CBDA7B6797B}" type="presOf" srcId="{B223D0F1-B722-4A51-9D8F-3C0C068050E8}" destId="{AFC1EBD9-81BF-435B-B138-8D8C43A7AC47}" srcOrd="0" destOrd="0" presId="urn:microsoft.com/office/officeart/2005/8/layout/funnel1"/>
    <dgm:cxn modelId="{E5A582BF-693D-418F-99A3-693FE17BF7E5}" type="presParOf" srcId="{CC9B00E1-6E7F-4823-BAE9-229374162F6C}" destId="{50A0383B-496D-44D7-B817-BA057FDD4FBD}" srcOrd="0" destOrd="0" presId="urn:microsoft.com/office/officeart/2005/8/layout/funnel1"/>
    <dgm:cxn modelId="{4DBAB410-20AB-48C8-8309-14902800719B}" type="presParOf" srcId="{CC9B00E1-6E7F-4823-BAE9-229374162F6C}" destId="{DA523DE0-9DB7-49AD-976A-939AE5025CC9}" srcOrd="1" destOrd="0" presId="urn:microsoft.com/office/officeart/2005/8/layout/funnel1"/>
    <dgm:cxn modelId="{E38BE4BD-055A-40B0-BED7-3968F313A080}" type="presParOf" srcId="{CC9B00E1-6E7F-4823-BAE9-229374162F6C}" destId="{CD03B844-B5FC-4585-B3FA-BE325FDB3453}" srcOrd="2" destOrd="0" presId="urn:microsoft.com/office/officeart/2005/8/layout/funnel1"/>
    <dgm:cxn modelId="{42091FE3-365A-485F-8CC4-CF5C2AABB3DB}" type="presParOf" srcId="{CC9B00E1-6E7F-4823-BAE9-229374162F6C}" destId="{AFC1EBD9-81BF-435B-B138-8D8C43A7AC47}" srcOrd="3" destOrd="0" presId="urn:microsoft.com/office/officeart/2005/8/layout/funnel1"/>
    <dgm:cxn modelId="{4A811000-CFCC-428E-AAD9-E447A5BD9A52}" type="presParOf" srcId="{CC9B00E1-6E7F-4823-BAE9-229374162F6C}" destId="{A3537B2A-E563-4DC5-814D-CC09214E9D0B}" srcOrd="4" destOrd="0" presId="urn:microsoft.com/office/officeart/2005/8/layout/funnel1"/>
    <dgm:cxn modelId="{83592921-4B5C-4589-AEB7-45FDF5BA3CBD}" type="presParOf" srcId="{CC9B00E1-6E7F-4823-BAE9-229374162F6C}" destId="{B0BA7AE5-65A5-4003-AC91-7C0798DA39AC}" srcOrd="5" destOrd="0" presId="urn:microsoft.com/office/officeart/2005/8/layout/funnel1"/>
    <dgm:cxn modelId="{912A76EC-C7C1-41A5-BD2F-B17AB548F0C6}" type="presParOf" srcId="{CC9B00E1-6E7F-4823-BAE9-229374162F6C}" destId="{FFE36B80-CFC4-4271-8F7D-25510BAABEF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C5B8B-CD5B-47CE-A0F8-E5AD18D2D66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A199BA-C711-4675-BEDF-9E0B6BC8ED7B}">
      <dgm:prSet phldrT="[Text]" custT="1"/>
      <dgm:spPr/>
      <dgm:t>
        <a:bodyPr/>
        <a:lstStyle/>
        <a:p>
          <a:r>
            <a:rPr lang="en-US" sz="1600" dirty="0"/>
            <a:t>Hopes, expectations, dreams</a:t>
          </a:r>
        </a:p>
      </dgm:t>
    </dgm:pt>
    <dgm:pt modelId="{46A0828B-67B2-4386-8677-78536F74EFC2}" type="parTrans" cxnId="{2DBD6A89-CB40-497E-A4B9-8B39B313940F}">
      <dgm:prSet/>
      <dgm:spPr/>
      <dgm:t>
        <a:bodyPr/>
        <a:lstStyle/>
        <a:p>
          <a:endParaRPr lang="en-US"/>
        </a:p>
      </dgm:t>
    </dgm:pt>
    <dgm:pt modelId="{5564C728-1AF0-4A58-B730-858DA987D493}" type="sibTrans" cxnId="{2DBD6A89-CB40-497E-A4B9-8B39B313940F}">
      <dgm:prSet/>
      <dgm:spPr/>
      <dgm:t>
        <a:bodyPr/>
        <a:lstStyle/>
        <a:p>
          <a:endParaRPr lang="en-US"/>
        </a:p>
      </dgm:t>
    </dgm:pt>
    <dgm:pt modelId="{A76900BA-E94E-4F89-B145-66EA2E274AC8}">
      <dgm:prSet phldrT="[Text]" custT="1"/>
      <dgm:spPr/>
      <dgm:t>
        <a:bodyPr/>
        <a:lstStyle/>
        <a:p>
          <a:r>
            <a:rPr lang="en-US" sz="1600" dirty="0"/>
            <a:t>Feelings of anger, disappointment, sadness, guilt</a:t>
          </a:r>
        </a:p>
      </dgm:t>
    </dgm:pt>
    <dgm:pt modelId="{D3A69644-59A8-4902-B4AB-544814AB4FFA}" type="parTrans" cxnId="{7F52E517-D8F7-4E05-A5E0-AF13793281FE}">
      <dgm:prSet/>
      <dgm:spPr/>
      <dgm:t>
        <a:bodyPr/>
        <a:lstStyle/>
        <a:p>
          <a:endParaRPr lang="en-US"/>
        </a:p>
      </dgm:t>
    </dgm:pt>
    <dgm:pt modelId="{042AA93F-EE84-446B-9E01-F91BB2D3EA50}" type="sibTrans" cxnId="{7F52E517-D8F7-4E05-A5E0-AF13793281FE}">
      <dgm:prSet/>
      <dgm:spPr/>
      <dgm:t>
        <a:bodyPr/>
        <a:lstStyle/>
        <a:p>
          <a:endParaRPr lang="en-US"/>
        </a:p>
      </dgm:t>
    </dgm:pt>
    <dgm:pt modelId="{EC24878E-CAE2-400D-909B-69FAC0A780B7}">
      <dgm:prSet phldrT="[Text]" custT="1"/>
      <dgm:spPr/>
      <dgm:t>
        <a:bodyPr/>
        <a:lstStyle/>
        <a:p>
          <a:r>
            <a:rPr lang="en-US" sz="1600" dirty="0"/>
            <a:t>Feelings leak out in parent </a:t>
          </a:r>
          <a:r>
            <a:rPr lang="en-US" sz="1600" dirty="0" err="1"/>
            <a:t>bx</a:t>
          </a:r>
          <a:endParaRPr lang="en-US" sz="1600" dirty="0"/>
        </a:p>
      </dgm:t>
    </dgm:pt>
    <dgm:pt modelId="{A1E7FE44-AF30-47DC-A5C9-00AE1269156D}" type="parTrans" cxnId="{5E699E00-675B-48E3-93D2-0799203F633B}">
      <dgm:prSet/>
      <dgm:spPr/>
      <dgm:t>
        <a:bodyPr/>
        <a:lstStyle/>
        <a:p>
          <a:endParaRPr lang="en-US"/>
        </a:p>
      </dgm:t>
    </dgm:pt>
    <dgm:pt modelId="{44D1180C-D687-4C23-8826-1EBCDC99CC5A}" type="sibTrans" cxnId="{5E699E00-675B-48E3-93D2-0799203F633B}">
      <dgm:prSet/>
      <dgm:spPr/>
      <dgm:t>
        <a:bodyPr/>
        <a:lstStyle/>
        <a:p>
          <a:endParaRPr lang="en-US"/>
        </a:p>
      </dgm:t>
    </dgm:pt>
    <dgm:pt modelId="{5B8E4400-8410-46BE-8A89-1D8260DE6049}">
      <dgm:prSet phldrT="[Text]" custT="1"/>
      <dgm:spPr/>
      <dgm:t>
        <a:bodyPr/>
        <a:lstStyle/>
        <a:p>
          <a:r>
            <a:rPr lang="en-US" sz="1600" dirty="0"/>
            <a:t>Child internalizes parent feelings as criticism</a:t>
          </a:r>
        </a:p>
      </dgm:t>
    </dgm:pt>
    <dgm:pt modelId="{DB9AB2B2-028E-4E81-B079-4C1327058951}" type="parTrans" cxnId="{D78289D2-1BF4-418C-9A72-DB2FA320786D}">
      <dgm:prSet/>
      <dgm:spPr/>
      <dgm:t>
        <a:bodyPr/>
        <a:lstStyle/>
        <a:p>
          <a:endParaRPr lang="en-US"/>
        </a:p>
      </dgm:t>
    </dgm:pt>
    <dgm:pt modelId="{635247F8-A7CE-4F03-9604-063DC3DE9A3D}" type="sibTrans" cxnId="{D78289D2-1BF4-418C-9A72-DB2FA320786D}">
      <dgm:prSet/>
      <dgm:spPr/>
      <dgm:t>
        <a:bodyPr/>
        <a:lstStyle/>
        <a:p>
          <a:endParaRPr lang="en-US"/>
        </a:p>
      </dgm:t>
    </dgm:pt>
    <dgm:pt modelId="{4C7360FA-3A85-448C-A7D3-DA401CDDDB44}" type="pres">
      <dgm:prSet presAssocID="{A54C5B8B-CD5B-47CE-A0F8-E5AD18D2D66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27A39FA-ED05-4D58-9583-84478E5A511E}" type="pres">
      <dgm:prSet presAssocID="{D1A199BA-C711-4675-BEDF-9E0B6BC8ED7B}" presName="Accent1" presStyleCnt="0"/>
      <dgm:spPr/>
    </dgm:pt>
    <dgm:pt modelId="{719C5AA0-1F70-4A09-89CB-A74F52CF701A}" type="pres">
      <dgm:prSet presAssocID="{D1A199BA-C711-4675-BEDF-9E0B6BC8ED7B}" presName="Accent" presStyleLbl="node1" presStyleIdx="0" presStyleCnt="4"/>
      <dgm:spPr/>
    </dgm:pt>
    <dgm:pt modelId="{FB143536-F5D2-4ABA-9329-6AB58ECB5C83}" type="pres">
      <dgm:prSet presAssocID="{D1A199BA-C711-4675-BEDF-9E0B6BC8ED7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064C9517-02D0-4B61-A174-A68CB279DC0C}" type="pres">
      <dgm:prSet presAssocID="{A76900BA-E94E-4F89-B145-66EA2E274AC8}" presName="Accent2" presStyleCnt="0"/>
      <dgm:spPr/>
    </dgm:pt>
    <dgm:pt modelId="{E499443A-C33D-408B-8739-F6D544E2BAB2}" type="pres">
      <dgm:prSet presAssocID="{A76900BA-E94E-4F89-B145-66EA2E274AC8}" presName="Accent" presStyleLbl="node1" presStyleIdx="1" presStyleCnt="4"/>
      <dgm:spPr/>
    </dgm:pt>
    <dgm:pt modelId="{CBBAB750-F91E-4937-9C1E-6B137D6273A6}" type="pres">
      <dgm:prSet presAssocID="{A76900BA-E94E-4F89-B145-66EA2E274AC8}" presName="Parent2" presStyleLbl="revTx" presStyleIdx="1" presStyleCnt="4" custScaleX="132312" custScaleY="132043" custLinFactNeighborX="-869" custLinFactNeighborY="-23717">
        <dgm:presLayoutVars>
          <dgm:chMax val="1"/>
          <dgm:chPref val="1"/>
          <dgm:bulletEnabled val="1"/>
        </dgm:presLayoutVars>
      </dgm:prSet>
      <dgm:spPr/>
    </dgm:pt>
    <dgm:pt modelId="{B6BA3CFE-996B-4AC1-931E-8FA12441636D}" type="pres">
      <dgm:prSet presAssocID="{EC24878E-CAE2-400D-909B-69FAC0A780B7}" presName="Accent3" presStyleCnt="0"/>
      <dgm:spPr/>
    </dgm:pt>
    <dgm:pt modelId="{5D3DD068-0FFC-496B-AFD2-178ECD15BFBD}" type="pres">
      <dgm:prSet presAssocID="{EC24878E-CAE2-400D-909B-69FAC0A780B7}" presName="Accent" presStyleLbl="node1" presStyleIdx="2" presStyleCnt="4"/>
      <dgm:spPr/>
    </dgm:pt>
    <dgm:pt modelId="{6540DA6D-8DBC-416C-915C-F4CF077629AE}" type="pres">
      <dgm:prSet presAssocID="{EC24878E-CAE2-400D-909B-69FAC0A780B7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5D4446C4-F83B-4B58-83E2-98731198B31D}" type="pres">
      <dgm:prSet presAssocID="{5B8E4400-8410-46BE-8A89-1D8260DE6049}" presName="Accent4" presStyleCnt="0"/>
      <dgm:spPr/>
    </dgm:pt>
    <dgm:pt modelId="{C7EC1CFC-AA51-4143-AFB2-2CBBE20F8C2B}" type="pres">
      <dgm:prSet presAssocID="{5B8E4400-8410-46BE-8A89-1D8260DE6049}" presName="Accent" presStyleLbl="node1" presStyleIdx="3" presStyleCnt="4"/>
      <dgm:spPr/>
    </dgm:pt>
    <dgm:pt modelId="{A9A4DA97-D0FB-4347-AA50-1AF16F95E121}" type="pres">
      <dgm:prSet presAssocID="{5B8E4400-8410-46BE-8A89-1D8260DE6049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5E699E00-675B-48E3-93D2-0799203F633B}" srcId="{A54C5B8B-CD5B-47CE-A0F8-E5AD18D2D661}" destId="{EC24878E-CAE2-400D-909B-69FAC0A780B7}" srcOrd="2" destOrd="0" parTransId="{A1E7FE44-AF30-47DC-A5C9-00AE1269156D}" sibTransId="{44D1180C-D687-4C23-8826-1EBCDC99CC5A}"/>
    <dgm:cxn modelId="{7F52E517-D8F7-4E05-A5E0-AF13793281FE}" srcId="{A54C5B8B-CD5B-47CE-A0F8-E5AD18D2D661}" destId="{A76900BA-E94E-4F89-B145-66EA2E274AC8}" srcOrd="1" destOrd="0" parTransId="{D3A69644-59A8-4902-B4AB-544814AB4FFA}" sibTransId="{042AA93F-EE84-446B-9E01-F91BB2D3EA50}"/>
    <dgm:cxn modelId="{896A111D-FAB4-42E5-AD45-C444B710F082}" type="presOf" srcId="{A76900BA-E94E-4F89-B145-66EA2E274AC8}" destId="{CBBAB750-F91E-4937-9C1E-6B137D6273A6}" srcOrd="0" destOrd="0" presId="urn:microsoft.com/office/officeart/2009/layout/CircleArrowProcess"/>
    <dgm:cxn modelId="{5AC43446-D45B-4E21-9345-47D17AEF4139}" type="presOf" srcId="{A54C5B8B-CD5B-47CE-A0F8-E5AD18D2D661}" destId="{4C7360FA-3A85-448C-A7D3-DA401CDDDB44}" srcOrd="0" destOrd="0" presId="urn:microsoft.com/office/officeart/2009/layout/CircleArrowProcess"/>
    <dgm:cxn modelId="{42D39548-4DD5-41A8-9EAD-3C02FC2514BA}" type="presOf" srcId="{D1A199BA-C711-4675-BEDF-9E0B6BC8ED7B}" destId="{FB143536-F5D2-4ABA-9329-6AB58ECB5C83}" srcOrd="0" destOrd="0" presId="urn:microsoft.com/office/officeart/2009/layout/CircleArrowProcess"/>
    <dgm:cxn modelId="{FE95226A-6276-4D4F-8783-1F97057F5A69}" type="presOf" srcId="{5B8E4400-8410-46BE-8A89-1D8260DE6049}" destId="{A9A4DA97-D0FB-4347-AA50-1AF16F95E121}" srcOrd="0" destOrd="0" presId="urn:microsoft.com/office/officeart/2009/layout/CircleArrowProcess"/>
    <dgm:cxn modelId="{2DBD6A89-CB40-497E-A4B9-8B39B313940F}" srcId="{A54C5B8B-CD5B-47CE-A0F8-E5AD18D2D661}" destId="{D1A199BA-C711-4675-BEDF-9E0B6BC8ED7B}" srcOrd="0" destOrd="0" parTransId="{46A0828B-67B2-4386-8677-78536F74EFC2}" sibTransId="{5564C728-1AF0-4A58-B730-858DA987D493}"/>
    <dgm:cxn modelId="{7DCE39CA-199A-4680-A6E9-3DB04637D22A}" type="presOf" srcId="{EC24878E-CAE2-400D-909B-69FAC0A780B7}" destId="{6540DA6D-8DBC-416C-915C-F4CF077629AE}" srcOrd="0" destOrd="0" presId="urn:microsoft.com/office/officeart/2009/layout/CircleArrowProcess"/>
    <dgm:cxn modelId="{D78289D2-1BF4-418C-9A72-DB2FA320786D}" srcId="{A54C5B8B-CD5B-47CE-A0F8-E5AD18D2D661}" destId="{5B8E4400-8410-46BE-8A89-1D8260DE6049}" srcOrd="3" destOrd="0" parTransId="{DB9AB2B2-028E-4E81-B079-4C1327058951}" sibTransId="{635247F8-A7CE-4F03-9604-063DC3DE9A3D}"/>
    <dgm:cxn modelId="{7A492A85-05BA-4830-801A-A23BCBDAE44E}" type="presParOf" srcId="{4C7360FA-3A85-448C-A7D3-DA401CDDDB44}" destId="{127A39FA-ED05-4D58-9583-84478E5A511E}" srcOrd="0" destOrd="0" presId="urn:microsoft.com/office/officeart/2009/layout/CircleArrowProcess"/>
    <dgm:cxn modelId="{B66B451F-AA76-4D0D-A406-D4186C95BAFA}" type="presParOf" srcId="{127A39FA-ED05-4D58-9583-84478E5A511E}" destId="{719C5AA0-1F70-4A09-89CB-A74F52CF701A}" srcOrd="0" destOrd="0" presId="urn:microsoft.com/office/officeart/2009/layout/CircleArrowProcess"/>
    <dgm:cxn modelId="{E95D6268-A73F-479B-BEE8-D46DACEFD577}" type="presParOf" srcId="{4C7360FA-3A85-448C-A7D3-DA401CDDDB44}" destId="{FB143536-F5D2-4ABA-9329-6AB58ECB5C83}" srcOrd="1" destOrd="0" presId="urn:microsoft.com/office/officeart/2009/layout/CircleArrowProcess"/>
    <dgm:cxn modelId="{116182A4-F0C5-44ED-882D-54EFD035EBAA}" type="presParOf" srcId="{4C7360FA-3A85-448C-A7D3-DA401CDDDB44}" destId="{064C9517-02D0-4B61-A174-A68CB279DC0C}" srcOrd="2" destOrd="0" presId="urn:microsoft.com/office/officeart/2009/layout/CircleArrowProcess"/>
    <dgm:cxn modelId="{FFC91C14-2342-4860-9692-07AD3E09F387}" type="presParOf" srcId="{064C9517-02D0-4B61-A174-A68CB279DC0C}" destId="{E499443A-C33D-408B-8739-F6D544E2BAB2}" srcOrd="0" destOrd="0" presId="urn:microsoft.com/office/officeart/2009/layout/CircleArrowProcess"/>
    <dgm:cxn modelId="{9A26720B-5545-44D0-AADF-7B0D1D9282CA}" type="presParOf" srcId="{4C7360FA-3A85-448C-A7D3-DA401CDDDB44}" destId="{CBBAB750-F91E-4937-9C1E-6B137D6273A6}" srcOrd="3" destOrd="0" presId="urn:microsoft.com/office/officeart/2009/layout/CircleArrowProcess"/>
    <dgm:cxn modelId="{1FA48459-3F4B-47BD-BEFC-4F70D1A1407C}" type="presParOf" srcId="{4C7360FA-3A85-448C-A7D3-DA401CDDDB44}" destId="{B6BA3CFE-996B-4AC1-931E-8FA12441636D}" srcOrd="4" destOrd="0" presId="urn:microsoft.com/office/officeart/2009/layout/CircleArrowProcess"/>
    <dgm:cxn modelId="{5475588E-2965-4348-B1BE-E341010ECBF1}" type="presParOf" srcId="{B6BA3CFE-996B-4AC1-931E-8FA12441636D}" destId="{5D3DD068-0FFC-496B-AFD2-178ECD15BFBD}" srcOrd="0" destOrd="0" presId="urn:microsoft.com/office/officeart/2009/layout/CircleArrowProcess"/>
    <dgm:cxn modelId="{43C53972-145A-4C32-96F8-508D54F4A66F}" type="presParOf" srcId="{4C7360FA-3A85-448C-A7D3-DA401CDDDB44}" destId="{6540DA6D-8DBC-416C-915C-F4CF077629AE}" srcOrd="5" destOrd="0" presId="urn:microsoft.com/office/officeart/2009/layout/CircleArrowProcess"/>
    <dgm:cxn modelId="{8C5D0D24-B555-4318-851A-483123F985A0}" type="presParOf" srcId="{4C7360FA-3A85-448C-A7D3-DA401CDDDB44}" destId="{5D4446C4-F83B-4B58-83E2-98731198B31D}" srcOrd="6" destOrd="0" presId="urn:microsoft.com/office/officeart/2009/layout/CircleArrowProcess"/>
    <dgm:cxn modelId="{E2A2397A-4152-44BE-9DD3-E68FF9847258}" type="presParOf" srcId="{5D4446C4-F83B-4B58-83E2-98731198B31D}" destId="{C7EC1CFC-AA51-4143-AFB2-2CBBE20F8C2B}" srcOrd="0" destOrd="0" presId="urn:microsoft.com/office/officeart/2009/layout/CircleArrowProcess"/>
    <dgm:cxn modelId="{B8413B65-0935-41AA-87F9-2AE0EAA2988A}" type="presParOf" srcId="{4C7360FA-3A85-448C-A7D3-DA401CDDDB44}" destId="{A9A4DA97-D0FB-4347-AA50-1AF16F95E121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0383B-496D-44D7-B817-BA057FDD4FBD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23DE0-9DB7-49AD-976A-939AE5025CC9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3B844-B5FC-4585-B3FA-BE325FDB3453}">
      <dsp:nvSpPr>
        <dsp:cNvPr id="0" name=""/>
        <dsp:cNvSpPr/>
      </dsp:nvSpPr>
      <dsp:spPr>
        <a:xfrm>
          <a:off x="2417563" y="3649057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Increased flexibility, goal setting and planning skills</a:t>
          </a:r>
        </a:p>
      </dsp:txBody>
      <dsp:txXfrm>
        <a:off x="2417563" y="3649057"/>
        <a:ext cx="3394472" cy="848618"/>
      </dsp:txXfrm>
    </dsp:sp>
    <dsp:sp modelId="{AFC1EBD9-81BF-435B-B138-8D8C43A7AC47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Child Groups</a:t>
          </a:r>
        </a:p>
      </dsp:txBody>
      <dsp:txXfrm>
        <a:off x="3797702" y="1735426"/>
        <a:ext cx="900095" cy="900095"/>
      </dsp:txXfrm>
    </dsp:sp>
    <dsp:sp modelId="{A3537B2A-E563-4DC5-814D-CC09214E9D0B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Community Training</a:t>
          </a:r>
        </a:p>
      </dsp:txBody>
      <dsp:txXfrm>
        <a:off x="2886852" y="780448"/>
        <a:ext cx="900095" cy="900095"/>
      </dsp:txXfrm>
    </dsp:sp>
    <dsp:sp modelId="{B0BA7AE5-65A5-4003-AC91-7C0798DA39AC}">
      <dsp:nvSpPr>
        <dsp:cNvPr id="0" name=""/>
        <dsp:cNvSpPr/>
      </dsp:nvSpPr>
      <dsp:spPr>
        <a:xfrm>
          <a:off x="4001650" y="286267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Parent Training</a:t>
          </a:r>
        </a:p>
      </dsp:txBody>
      <dsp:txXfrm>
        <a:off x="4188066" y="472683"/>
        <a:ext cx="900095" cy="900095"/>
      </dsp:txXfrm>
    </dsp:sp>
    <dsp:sp modelId="{FFE36B80-CFC4-4271-8F7D-25510BAABEFE}">
      <dsp:nvSpPr>
        <dsp:cNvPr id="0" name=""/>
        <dsp:cNvSpPr/>
      </dsp:nvSpPr>
      <dsp:spPr>
        <a:xfrm>
          <a:off x="2134691" y="28287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C5AA0-1F70-4A09-89CB-A74F52CF701A}">
      <dsp:nvSpPr>
        <dsp:cNvPr id="0" name=""/>
        <dsp:cNvSpPr/>
      </dsp:nvSpPr>
      <dsp:spPr>
        <a:xfrm>
          <a:off x="3759172" y="0"/>
          <a:ext cx="2039978" cy="204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43536-F5D2-4ABA-9329-6AB58ECB5C83}">
      <dsp:nvSpPr>
        <dsp:cNvPr id="0" name=""/>
        <dsp:cNvSpPr/>
      </dsp:nvSpPr>
      <dsp:spPr>
        <a:xfrm>
          <a:off x="4209567" y="738492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Hopes, expectations, dreams</a:t>
          </a:r>
        </a:p>
      </dsp:txBody>
      <dsp:txXfrm>
        <a:off x="4209567" y="738492"/>
        <a:ext cx="1138423" cy="569153"/>
      </dsp:txXfrm>
    </dsp:sp>
    <dsp:sp modelId="{E499443A-C33D-408B-8739-F6D544E2BAB2}">
      <dsp:nvSpPr>
        <dsp:cNvPr id="0" name=""/>
        <dsp:cNvSpPr/>
      </dsp:nvSpPr>
      <dsp:spPr>
        <a:xfrm>
          <a:off x="3192448" y="1172390"/>
          <a:ext cx="2039978" cy="20401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AB750-F91E-4937-9C1E-6B137D6273A6}">
      <dsp:nvSpPr>
        <dsp:cNvPr id="0" name=""/>
        <dsp:cNvSpPr/>
      </dsp:nvSpPr>
      <dsp:spPr>
        <a:xfrm>
          <a:off x="3446730" y="1686873"/>
          <a:ext cx="1506271" cy="751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Feelings of anger, disappointment, sadness, guilt</a:t>
          </a:r>
        </a:p>
      </dsp:txBody>
      <dsp:txXfrm>
        <a:off x="3446730" y="1686873"/>
        <a:ext cx="1506271" cy="751526"/>
      </dsp:txXfrm>
    </dsp:sp>
    <dsp:sp modelId="{5D3DD068-0FFC-496B-AFD2-178ECD15BFBD}">
      <dsp:nvSpPr>
        <dsp:cNvPr id="0" name=""/>
        <dsp:cNvSpPr/>
      </dsp:nvSpPr>
      <dsp:spPr>
        <a:xfrm>
          <a:off x="3759172" y="2349108"/>
          <a:ext cx="2039978" cy="204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0DA6D-8DBC-416C-915C-F4CF077629AE}">
      <dsp:nvSpPr>
        <dsp:cNvPr id="0" name=""/>
        <dsp:cNvSpPr/>
      </dsp:nvSpPr>
      <dsp:spPr>
        <a:xfrm>
          <a:off x="4209567" y="3087601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Feelings leak out in parent </a:t>
          </a:r>
          <a:r>
            <a:rPr lang="en-US" sz="1600" kern="1200" dirty="0" err="1"/>
            <a:t>bx</a:t>
          </a:r>
          <a:endParaRPr lang="en-US" sz="1600" kern="1200" dirty="0"/>
        </a:p>
      </dsp:txBody>
      <dsp:txXfrm>
        <a:off x="4209567" y="3087601"/>
        <a:ext cx="1138423" cy="569153"/>
      </dsp:txXfrm>
    </dsp:sp>
    <dsp:sp modelId="{C7EC1CFC-AA51-4143-AFB2-2CBBE20F8C2B}">
      <dsp:nvSpPr>
        <dsp:cNvPr id="0" name=""/>
        <dsp:cNvSpPr/>
      </dsp:nvSpPr>
      <dsp:spPr>
        <a:xfrm>
          <a:off x="3337860" y="3656754"/>
          <a:ext cx="1752598" cy="175344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4DA97-D0FB-4347-AA50-1AF16F95E121}">
      <dsp:nvSpPr>
        <dsp:cNvPr id="0" name=""/>
        <dsp:cNvSpPr/>
      </dsp:nvSpPr>
      <dsp:spPr>
        <a:xfrm>
          <a:off x="3640547" y="4262155"/>
          <a:ext cx="1138423" cy="56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Child internalizes parent feelings as criticism</a:t>
          </a:r>
        </a:p>
      </dsp:txBody>
      <dsp:txXfrm>
        <a:off x="3640547" y="4262155"/>
        <a:ext cx="1138423" cy="569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ECAC737-CE71-4082-AAA4-2D0CECD4054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CFA3712-074F-4CB3-BF38-8B569F24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mailto:lkenwort@cnmc.org" TargetMode="External"/><Relationship Id="rId3" Type="http://schemas.openxmlformats.org/officeDocument/2006/relationships/image" Target="../media/image3.jpg"/><Relationship Id="rId7" Type="http://schemas.openxmlformats.org/officeDocument/2006/relationships/hyperlink" Target="mailto:mwerner@ivymount.or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lanthony@UCDenver.edu" TargetMode="External"/><Relationship Id="rId5" Type="http://schemas.openxmlformats.org/officeDocument/2006/relationships/image" Target="../media/image5.png"/><Relationship Id="rId10" Type="http://schemas.openxmlformats.org/officeDocument/2006/relationships/hyperlink" Target="mailto:lcannon@ivymount.org" TargetMode="External"/><Relationship Id="rId4" Type="http://schemas.openxmlformats.org/officeDocument/2006/relationships/image" Target="../media/image4.jpeg"/><Relationship Id="rId9" Type="http://schemas.openxmlformats.org/officeDocument/2006/relationships/hyperlink" Target="mailto:kt.calexander@gmail.com" TargetMode="Externa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Unstuck Authors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0" y="5562600"/>
            <a:ext cx="4114800" cy="1158875"/>
          </a:xfrm>
        </p:spPr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96200" cy="18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6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C98D-BCA9-4489-AD7D-B14B07D82D1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C98D-BCA9-4489-AD7D-B14B07D82D1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6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8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399"/>
            <a:ext cx="7848600" cy="19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1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867400"/>
            <a:ext cx="3608067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1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9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04800"/>
            <a:ext cx="4457700" cy="1098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75101"/>
            <a:ext cx="2021840" cy="2741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" b="36269"/>
          <a:stretch/>
        </p:blipFill>
        <p:spPr>
          <a:xfrm>
            <a:off x="76200" y="1442547"/>
            <a:ext cx="4533900" cy="25071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9466"/>
            <a:ext cx="2286000" cy="297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88900" y="4191000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For  more information</a:t>
            </a:r>
            <a:r>
              <a:rPr lang="en-US" dirty="0"/>
              <a:t>:</a:t>
            </a:r>
            <a:r>
              <a:rPr lang="en-US" baseline="0" dirty="0"/>
              <a:t>  </a:t>
            </a:r>
            <a:r>
              <a:rPr lang="en-US" dirty="0"/>
              <a:t>(photo, L to R):</a:t>
            </a:r>
          </a:p>
          <a:p>
            <a:pPr lvl="0"/>
            <a:r>
              <a:rPr lang="en-US" dirty="0"/>
              <a:t>Laura Anthony (</a:t>
            </a:r>
            <a:r>
              <a:rPr lang="en-US" dirty="0">
                <a:hlinkClick r:id="rId6"/>
              </a:rPr>
              <a:t>lanthony@UCDenver.edu</a:t>
            </a:r>
            <a:r>
              <a:rPr lang="en-US" dirty="0"/>
              <a:t>),</a:t>
            </a:r>
          </a:p>
          <a:p>
            <a:pPr lvl="0"/>
            <a:r>
              <a:rPr lang="en-US" dirty="0"/>
              <a:t>Monica Adler Werner (</a:t>
            </a:r>
            <a:r>
              <a:rPr lang="en-US" dirty="0">
                <a:hlinkClick r:id="rId7"/>
              </a:rPr>
              <a:t>mwerner@ivymount.</a:t>
            </a:r>
            <a:r>
              <a:rPr lang="en-US" baseline="0" dirty="0">
                <a:hlinkClick r:id="rId7"/>
              </a:rPr>
              <a:t>org</a:t>
            </a:r>
            <a:r>
              <a:rPr lang="en-US" baseline="0" dirty="0"/>
              <a:t>)</a:t>
            </a:r>
            <a:r>
              <a:rPr lang="en-US" dirty="0"/>
              <a:t>, </a:t>
            </a:r>
          </a:p>
          <a:p>
            <a:pPr lvl="0"/>
            <a:r>
              <a:rPr lang="en-US" dirty="0"/>
              <a:t>Lauren </a:t>
            </a:r>
            <a:r>
              <a:rPr lang="en-US" dirty="0" err="1"/>
              <a:t>Kenworthy</a:t>
            </a:r>
            <a:r>
              <a:rPr lang="en-US" dirty="0"/>
              <a:t> (</a:t>
            </a:r>
            <a:r>
              <a:rPr lang="en-US" dirty="0">
                <a:hlinkClick r:id="rId8"/>
              </a:rPr>
              <a:t>lkenwort@cnmc.org</a:t>
            </a:r>
            <a:r>
              <a:rPr lang="en-US" dirty="0"/>
              <a:t>),</a:t>
            </a:r>
          </a:p>
          <a:p>
            <a:pPr lvl="0"/>
            <a:r>
              <a:rPr lang="en-US" dirty="0"/>
              <a:t>Katie Alexander (</a:t>
            </a:r>
            <a:r>
              <a:rPr lang="en-US" dirty="0">
                <a:hlinkClick r:id="rId9"/>
              </a:rPr>
              <a:t>kt.calexander</a:t>
            </a:r>
            <a:r>
              <a:rPr lang="en-US" baseline="0" dirty="0">
                <a:hlinkClick r:id="rId9"/>
              </a:rPr>
              <a:t>@gmail.com</a:t>
            </a:r>
            <a:r>
              <a:rPr lang="en-US" baseline="0" dirty="0"/>
              <a:t>) 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Lynn Cannon (</a:t>
            </a:r>
            <a:r>
              <a:rPr lang="en-US" dirty="0">
                <a:hlinkClick r:id="rId10"/>
              </a:rPr>
              <a:t>lcannon@ivymount.org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118100" y="120134"/>
            <a:ext cx="207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Interventionists: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118100" y="37650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Parents and Teachers:</a:t>
            </a:r>
          </a:p>
        </p:txBody>
      </p:sp>
    </p:spTree>
    <p:extLst>
      <p:ext uri="{BB962C8B-B14F-4D97-AF65-F5344CB8AC3E}">
        <p14:creationId xmlns:p14="http://schemas.microsoft.com/office/powerpoint/2010/main" val="2856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5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Unstuck  Authors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7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werner@CAATonline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2438400"/>
            <a:ext cx="7772400" cy="1470025"/>
          </a:xfrm>
        </p:spPr>
        <p:txBody>
          <a:bodyPr/>
          <a:lstStyle/>
          <a:p>
            <a:r>
              <a:rPr lang="en-US" dirty="0"/>
              <a:t>Parent Group: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Monica Adler Werner</a:t>
            </a:r>
          </a:p>
          <a:p>
            <a:r>
              <a:rPr lang="en-US" dirty="0">
                <a:hlinkClick r:id="rId2"/>
              </a:rPr>
              <a:t>mwerner@CAATonline.com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Unstuck Authors</a:t>
            </a:r>
          </a:p>
        </p:txBody>
      </p:sp>
    </p:spTree>
    <p:extLst>
      <p:ext uri="{BB962C8B-B14F-4D97-AF65-F5344CB8AC3E}">
        <p14:creationId xmlns:p14="http://schemas.microsoft.com/office/powerpoint/2010/main" val="322238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Relationship between Parent Group and Child Group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419600"/>
          </a:xfrm>
        </p:spPr>
        <p:txBody>
          <a:bodyPr>
            <a:normAutofit fontScale="92500"/>
          </a:bodyPr>
          <a:lstStyle/>
          <a:p>
            <a:pPr marL="0" indent="0" algn="ctr">
              <a:buFontTx/>
              <a:buNone/>
              <a:defRPr/>
            </a:pPr>
            <a:r>
              <a:rPr lang="en-US" b="1" dirty="0"/>
              <a:t>Children</a:t>
            </a:r>
          </a:p>
          <a:p>
            <a:pPr>
              <a:defRPr/>
            </a:pPr>
            <a:r>
              <a:rPr lang="en-US" sz="2400" dirty="0"/>
              <a:t>Learning how to flexibly problem solve</a:t>
            </a:r>
          </a:p>
          <a:p>
            <a:pPr>
              <a:defRPr/>
            </a:pPr>
            <a:r>
              <a:rPr lang="en-US" sz="2400" dirty="0"/>
              <a:t>Learning language/scripts</a:t>
            </a:r>
          </a:p>
          <a:p>
            <a:pPr>
              <a:defRPr/>
            </a:pPr>
            <a:r>
              <a:rPr lang="en-US" sz="2400" dirty="0"/>
              <a:t>Learning managing themselves in a group</a:t>
            </a:r>
          </a:p>
          <a:p>
            <a:pPr>
              <a:defRPr/>
            </a:pPr>
            <a:r>
              <a:rPr lang="en-US" sz="2400" dirty="0"/>
              <a:t>Learning how flexibility relates to friendship</a:t>
            </a:r>
          </a:p>
          <a:p>
            <a:pPr>
              <a:defRPr/>
            </a:pPr>
            <a:r>
              <a:rPr lang="en-US" sz="2400" dirty="0"/>
              <a:t>Thinking in advance to make a plan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419600"/>
          </a:xfrm>
        </p:spPr>
        <p:txBody>
          <a:bodyPr>
            <a:normAutofit fontScale="92500"/>
          </a:bodyPr>
          <a:lstStyle/>
          <a:p>
            <a:pPr marL="0" indent="0" algn="ctr">
              <a:buFontTx/>
              <a:buNone/>
              <a:defRPr/>
            </a:pPr>
            <a:r>
              <a:rPr lang="en-US" b="1" dirty="0"/>
              <a:t>Parent</a:t>
            </a:r>
          </a:p>
          <a:p>
            <a:pPr>
              <a:defRPr/>
            </a:pPr>
            <a:r>
              <a:rPr lang="en-US" sz="2400" dirty="0"/>
              <a:t>Learning how to flexibly problem solve</a:t>
            </a:r>
          </a:p>
          <a:p>
            <a:pPr>
              <a:defRPr/>
            </a:pPr>
            <a:r>
              <a:rPr lang="en-US" sz="2400" dirty="0"/>
              <a:t>Learning language/scripts</a:t>
            </a:r>
          </a:p>
          <a:p>
            <a:pPr>
              <a:defRPr/>
            </a:pPr>
            <a:r>
              <a:rPr lang="en-US" sz="2400" dirty="0"/>
              <a:t>Learning managing themselves in a group</a:t>
            </a:r>
          </a:p>
          <a:p>
            <a:pPr>
              <a:defRPr/>
            </a:pPr>
            <a:r>
              <a:rPr lang="en-US" sz="2400" dirty="0"/>
              <a:t>Learning how flexibility relates to friendship</a:t>
            </a:r>
          </a:p>
          <a:p>
            <a:pPr>
              <a:defRPr/>
            </a:pPr>
            <a:r>
              <a:rPr lang="en-US" sz="2400" dirty="0"/>
              <a:t>Thinking in advance to make a plan</a:t>
            </a:r>
          </a:p>
          <a:p>
            <a:pPr>
              <a:defRPr/>
            </a:pPr>
            <a:r>
              <a:rPr lang="en-US" sz="2400" dirty="0"/>
              <a:t>Learning how to Live out Loud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Unstuck Authors</a:t>
            </a:r>
          </a:p>
        </p:txBody>
      </p:sp>
    </p:spTree>
    <p:extLst>
      <p:ext uri="{BB962C8B-B14F-4D97-AF65-F5344CB8AC3E}">
        <p14:creationId xmlns:p14="http://schemas.microsoft.com/office/powerpoint/2010/main" val="34994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Not What I Expected </a:t>
            </a:r>
            <a:br>
              <a:rPr lang="en-US" altLang="en-US" dirty="0"/>
            </a:br>
            <a:r>
              <a:rPr lang="en-US" altLang="en-US" sz="3600" dirty="0"/>
              <a:t>by Rita </a:t>
            </a:r>
            <a:r>
              <a:rPr lang="en-US" altLang="en-US" sz="3600" dirty="0" err="1"/>
              <a:t>Eichenstein</a:t>
            </a:r>
            <a:endParaRPr lang="en-US" altLang="en-US" sz="36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608313"/>
              </p:ext>
            </p:extLst>
          </p:nvPr>
        </p:nvGraphicFramePr>
        <p:xfrm>
          <a:off x="-10886" y="1447800"/>
          <a:ext cx="8991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Unstuck Authors</a:t>
            </a:r>
          </a:p>
        </p:txBody>
      </p:sp>
    </p:spTree>
    <p:extLst>
      <p:ext uri="{BB962C8B-B14F-4D97-AF65-F5344CB8AC3E}">
        <p14:creationId xmlns:p14="http://schemas.microsoft.com/office/powerpoint/2010/main" val="276080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altLang="en-US" dirty="0"/>
              <a:t>Parent Job: Live Your Life Out Loud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Model for your child that you too are learning how to be flexible and solve problems together by making a plan b</a:t>
            </a:r>
          </a:p>
          <a:p>
            <a:pPr lvl="1"/>
            <a:r>
              <a:rPr lang="en-US" altLang="en-US" dirty="0"/>
              <a:t>You’re BOTH in class</a:t>
            </a:r>
          </a:p>
          <a:p>
            <a:pPr lvl="1"/>
            <a:r>
              <a:rPr lang="en-US" altLang="en-US" dirty="0"/>
              <a:t>Get out of jail free card</a:t>
            </a:r>
          </a:p>
          <a:p>
            <a:r>
              <a:rPr lang="en-US" altLang="en-US" dirty="0"/>
              <a:t>Narrate your struggle with flexibility and problem solving</a:t>
            </a:r>
          </a:p>
          <a:p>
            <a:pPr lvl="1"/>
            <a:r>
              <a:rPr lang="en-US" altLang="en-US" dirty="0"/>
              <a:t>You get stuck too</a:t>
            </a:r>
          </a:p>
          <a:p>
            <a:pPr lvl="1"/>
            <a:r>
              <a:rPr lang="en-US" altLang="en-US" dirty="0"/>
              <a:t>You may do something the “old way” </a:t>
            </a:r>
          </a:p>
          <a:p>
            <a:pPr lvl="2"/>
            <a:r>
              <a:rPr lang="en-US" altLang="en-US" dirty="0"/>
              <a:t>Stop and say “I got stuck in the old way.  I need to think about a plan b.  Give me a minute.”</a:t>
            </a:r>
          </a:p>
          <a:p>
            <a:r>
              <a:rPr lang="en-US" altLang="en-US" dirty="0"/>
              <a:t>Make being a flexible problem solvers a family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Unstuck Authors</a:t>
            </a:r>
          </a:p>
        </p:txBody>
      </p:sp>
    </p:spTree>
    <p:extLst>
      <p:ext uri="{BB962C8B-B14F-4D97-AF65-F5344CB8AC3E}">
        <p14:creationId xmlns:p14="http://schemas.microsoft.com/office/powerpoint/2010/main" val="376905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List three things you do at least five times a week with your child: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 </a:t>
            </a:r>
          </a:p>
          <a:p>
            <a:endParaRPr lang="en-US" altLang="en-US" dirty="0"/>
          </a:p>
          <a:p>
            <a:r>
              <a:rPr lang="en-US" altLang="en-US" dirty="0"/>
              <a:t>I was flexible by/when I: _____________________________________</a:t>
            </a:r>
          </a:p>
          <a:p>
            <a:endParaRPr lang="en-US" altLang="en-US" dirty="0"/>
          </a:p>
          <a:p>
            <a:r>
              <a:rPr lang="en-US" altLang="en-US" dirty="0"/>
              <a:t>What can you say when you catch your child being flexible?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Unstuck Authors</a:t>
            </a:r>
          </a:p>
        </p:txBody>
      </p:sp>
    </p:spTree>
    <p:extLst>
      <p:ext uri="{BB962C8B-B14F-4D97-AF65-F5344CB8AC3E}">
        <p14:creationId xmlns:p14="http://schemas.microsoft.com/office/powerpoint/2010/main" val="33463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7927" y="1295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b="1" dirty="0">
                <a:solidFill>
                  <a:srgbClr val="FF0000"/>
                </a:solidFill>
              </a:rPr>
              <a:t>Goal:  </a:t>
            </a:r>
            <a:r>
              <a:rPr lang="en-US" altLang="en-US" dirty="0"/>
              <a:t>Get Organized and Oriented</a:t>
            </a:r>
            <a:br>
              <a:rPr lang="en-US" altLang="en-US" dirty="0"/>
            </a:br>
            <a:r>
              <a:rPr lang="en-US" altLang="en-US" b="1" dirty="0">
                <a:solidFill>
                  <a:srgbClr val="FF0000"/>
                </a:solidFill>
              </a:rPr>
              <a:t>Why? </a:t>
            </a:r>
            <a:r>
              <a:rPr lang="en-US" altLang="en-US" dirty="0"/>
              <a:t>Because we all feel better when we know the plan!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Plan: 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4855" y="2971800"/>
            <a:ext cx="82296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altLang="en-US" sz="3200" dirty="0"/>
              <a:t>Introduction to Unstuck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en-US" dirty="0"/>
              <a:t> </a:t>
            </a:r>
            <a:r>
              <a:rPr lang="en-US" altLang="en-US" sz="3200" dirty="0"/>
              <a:t>Prize certificates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en-US" dirty="0" err="1"/>
              <a:t>Ef</a:t>
            </a:r>
            <a:r>
              <a:rPr lang="en-US" altLang="en-US" dirty="0"/>
              <a:t> Scales</a:t>
            </a:r>
            <a:endParaRPr lang="en-US" altLang="en-US" sz="3200" dirty="0"/>
          </a:p>
          <a:p>
            <a:pPr marL="0" indent="0">
              <a:buNone/>
              <a:defRPr/>
            </a:pPr>
            <a:r>
              <a:rPr lang="en-US" altLang="en-US" sz="4400" b="1" dirty="0">
                <a:solidFill>
                  <a:srgbClr val="FF0000"/>
                </a:solidFill>
              </a:rPr>
              <a:t>Do:</a:t>
            </a:r>
          </a:p>
          <a:p>
            <a:pPr marL="0" indent="0">
              <a:buNone/>
              <a:defRPr/>
            </a:pPr>
            <a:r>
              <a:rPr lang="en-US" altLang="en-US" sz="4400" b="1" dirty="0">
                <a:solidFill>
                  <a:srgbClr val="FF0000"/>
                </a:solidFill>
              </a:rPr>
              <a:t>Check: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Unstuck Authors</a:t>
            </a:r>
          </a:p>
        </p:txBody>
      </p:sp>
    </p:spTree>
    <p:extLst>
      <p:ext uri="{BB962C8B-B14F-4D97-AF65-F5344CB8AC3E}">
        <p14:creationId xmlns:p14="http://schemas.microsoft.com/office/powerpoint/2010/main" val="139888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Homework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19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altLang="en-US" sz="32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3200" dirty="0"/>
              <a:t>Prize Certificates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 EF Scales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Catch your child being flexible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altLang="en-US" sz="3200" dirty="0"/>
          </a:p>
          <a:p>
            <a:pPr marL="457200" lvl="1" indent="0">
              <a:buNone/>
              <a:defRPr/>
            </a:pPr>
            <a:endParaRPr lang="en-US" altLang="en-US" sz="2600" dirty="0"/>
          </a:p>
          <a:p>
            <a:pPr marL="457200" lvl="1" indent="0">
              <a:buFont typeface="Arial" charset="0"/>
              <a:buNone/>
              <a:defRPr/>
            </a:pPr>
            <a:endParaRPr lang="en-US" altLang="en-US" sz="2600" dirty="0"/>
          </a:p>
          <a:p>
            <a:pPr>
              <a:buFont typeface="Wingdings" pitchFamily="2" charset="2"/>
              <a:buChar char="q"/>
              <a:defRPr/>
            </a:pP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Unstuck Authors</a:t>
            </a:r>
          </a:p>
        </p:txBody>
      </p:sp>
    </p:spTree>
    <p:extLst>
      <p:ext uri="{BB962C8B-B14F-4D97-AF65-F5344CB8AC3E}">
        <p14:creationId xmlns:p14="http://schemas.microsoft.com/office/powerpoint/2010/main" val="377700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7927" y="1295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b="1" dirty="0">
                <a:solidFill>
                  <a:srgbClr val="FF0000"/>
                </a:solidFill>
              </a:rPr>
              <a:t>Goal:  </a:t>
            </a:r>
            <a:r>
              <a:rPr lang="en-US" altLang="en-US" dirty="0"/>
              <a:t>Get Organized and Oriented</a:t>
            </a:r>
            <a:br>
              <a:rPr lang="en-US" altLang="en-US" dirty="0"/>
            </a:br>
            <a:r>
              <a:rPr lang="en-US" altLang="en-US" b="1" dirty="0">
                <a:solidFill>
                  <a:srgbClr val="FF0000"/>
                </a:solidFill>
              </a:rPr>
              <a:t>Why? </a:t>
            </a:r>
            <a:r>
              <a:rPr lang="en-US" altLang="en-US" dirty="0"/>
              <a:t>Because we all feel better when we know the plan!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Plan: 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4855" y="2971800"/>
            <a:ext cx="82296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altLang="en-US" dirty="0"/>
              <a:t> Prize certificates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en-US" sz="3200" dirty="0"/>
              <a:t>Introduction to Unstuck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en-US" dirty="0"/>
              <a:t>EF Scales</a:t>
            </a:r>
            <a:endParaRPr lang="en-US" altLang="en-US" sz="3200" dirty="0"/>
          </a:p>
          <a:p>
            <a:pPr marL="0" indent="0">
              <a:buNone/>
              <a:defRPr/>
            </a:pPr>
            <a:r>
              <a:rPr lang="en-US" altLang="en-US" sz="4400" b="1" dirty="0">
                <a:solidFill>
                  <a:srgbClr val="FF0000"/>
                </a:solidFill>
              </a:rPr>
              <a:t>Do:</a:t>
            </a:r>
          </a:p>
          <a:p>
            <a:pPr marL="0" indent="0">
              <a:buNone/>
              <a:defRPr/>
            </a:pPr>
            <a:r>
              <a:rPr lang="en-US" altLang="en-US" sz="4400" b="1" dirty="0">
                <a:solidFill>
                  <a:srgbClr val="FF0000"/>
                </a:solidFill>
              </a:rPr>
              <a:t>Check: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Unstuck Authors</a:t>
            </a:r>
          </a:p>
        </p:txBody>
      </p:sp>
    </p:spTree>
    <p:extLst>
      <p:ext uri="{BB962C8B-B14F-4D97-AF65-F5344CB8AC3E}">
        <p14:creationId xmlns:p14="http://schemas.microsoft.com/office/powerpoint/2010/main" val="166591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nstuck Prize Certificates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17216" r="22391" b="1479"/>
          <a:stretch/>
        </p:blipFill>
        <p:spPr>
          <a:xfrm>
            <a:off x="449580" y="1371600"/>
            <a:ext cx="8161017" cy="4800600"/>
          </a:xfrm>
        </p:spPr>
      </p:pic>
      <p:sp>
        <p:nvSpPr>
          <p:cNvPr id="5" name="TextBox 4"/>
          <p:cNvSpPr txBox="1"/>
          <p:nvPr/>
        </p:nvSpPr>
        <p:spPr>
          <a:xfrm>
            <a:off x="3810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Unstuck Authors</a:t>
            </a:r>
          </a:p>
        </p:txBody>
      </p:sp>
    </p:spTree>
    <p:extLst>
      <p:ext uri="{BB962C8B-B14F-4D97-AF65-F5344CB8AC3E}">
        <p14:creationId xmlns:p14="http://schemas.microsoft.com/office/powerpoint/2010/main" val="115915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Motivation and Prizes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The work children are doing here is HARD</a:t>
            </a:r>
          </a:p>
          <a:p>
            <a:r>
              <a:rPr lang="en-US" altLang="en-US" sz="2800" dirty="0"/>
              <a:t>Why use external motivators?</a:t>
            </a:r>
          </a:p>
          <a:p>
            <a:r>
              <a:rPr lang="en-US" altLang="en-US" sz="2800" dirty="0"/>
              <a:t>Most important criteria for prizes:</a:t>
            </a:r>
          </a:p>
          <a:p>
            <a:pPr lvl="1"/>
            <a:r>
              <a:rPr lang="en-US" altLang="en-US" sz="2800" b="1" dirty="0"/>
              <a:t>Something you WILL follow through with </a:t>
            </a:r>
            <a:r>
              <a:rPr lang="en-US" altLang="en-US" sz="2800" dirty="0"/>
              <a:t>(and your children tell us!)</a:t>
            </a:r>
          </a:p>
          <a:p>
            <a:r>
              <a:rPr lang="en-US" altLang="en-US" sz="2800" dirty="0"/>
              <a:t>What are good certificate prizes:</a:t>
            </a:r>
          </a:p>
          <a:p>
            <a:pPr lvl="1"/>
            <a:r>
              <a:rPr lang="en-US" altLang="en-US" sz="2800" dirty="0">
                <a:highlight>
                  <a:srgbClr val="FFFF00"/>
                </a:highlight>
              </a:rPr>
              <a:t>Small: earns in one group</a:t>
            </a:r>
          </a:p>
          <a:p>
            <a:pPr lvl="1"/>
            <a:r>
              <a:rPr lang="en-US" altLang="en-US" sz="2800" dirty="0">
                <a:highlight>
                  <a:srgbClr val="FFFF00"/>
                </a:highlight>
              </a:rPr>
              <a:t>Medium: earns in </a:t>
            </a:r>
            <a:r>
              <a:rPr lang="en-US" altLang="en-US" dirty="0">
                <a:highlight>
                  <a:srgbClr val="FFFF00"/>
                </a:highlight>
              </a:rPr>
              <a:t>2-3 </a:t>
            </a:r>
            <a:r>
              <a:rPr lang="en-US" altLang="en-US" sz="2800" dirty="0">
                <a:highlight>
                  <a:srgbClr val="FFFF00"/>
                </a:highlight>
              </a:rPr>
              <a:t>of groups</a:t>
            </a:r>
          </a:p>
          <a:p>
            <a:pPr lvl="1"/>
            <a:r>
              <a:rPr lang="en-US" altLang="en-US" sz="2800" dirty="0">
                <a:highlight>
                  <a:srgbClr val="FFFF00"/>
                </a:highlight>
              </a:rPr>
              <a:t>Large: earns in 4-5 groups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Unstuck Authors</a:t>
            </a:r>
          </a:p>
        </p:txBody>
      </p:sp>
    </p:spTree>
    <p:extLst>
      <p:ext uri="{BB962C8B-B14F-4D97-AF65-F5344CB8AC3E}">
        <p14:creationId xmlns:p14="http://schemas.microsoft.com/office/powerpoint/2010/main" val="32167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79B9-5677-4F4D-8660-9D62AB1F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Unstuck?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21BC828-12C0-4143-B819-3842DCA98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1799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314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EBA0-DEA4-4D2F-88D6-5A1225A3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9F9505-4CEC-415F-8F1E-D981EA925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86" y="1905000"/>
            <a:ext cx="6096000" cy="391318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68788D-2F2B-4453-9619-B8CE22217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8073"/>
            <a:ext cx="2567285" cy="3336167"/>
          </a:xfrm>
        </p:spPr>
      </p:pic>
    </p:spTree>
    <p:extLst>
      <p:ext uri="{BB962C8B-B14F-4D97-AF65-F5344CB8AC3E}">
        <p14:creationId xmlns:p14="http://schemas.microsoft.com/office/powerpoint/2010/main" val="270746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28E89-AD45-4A0D-8D9D-B9237525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Unstuck Philosophical Underpinnings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2FFDE-13BC-46EE-99D8-56B970BBA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Can’t not Won’t</a:t>
            </a:r>
          </a:p>
          <a:p>
            <a:r>
              <a:rPr lang="en-US" dirty="0"/>
              <a:t>Accommodate to Remediate</a:t>
            </a:r>
          </a:p>
          <a:p>
            <a:r>
              <a:rPr lang="en-US" dirty="0"/>
              <a:t>Collaborate (and you can still be authoritative)</a:t>
            </a:r>
          </a:p>
          <a:p>
            <a:r>
              <a:rPr lang="en-US" dirty="0"/>
              <a:t>Teach, Reteach, Reward</a:t>
            </a:r>
          </a:p>
          <a:p>
            <a:r>
              <a:rPr lang="en-US" dirty="0"/>
              <a:t>What you reinforce you get more of or what you pay attention to you get more of</a:t>
            </a:r>
          </a:p>
        </p:txBody>
      </p:sp>
    </p:spTree>
    <p:extLst>
      <p:ext uri="{BB962C8B-B14F-4D97-AF65-F5344CB8AC3E}">
        <p14:creationId xmlns:p14="http://schemas.microsoft.com/office/powerpoint/2010/main" val="287879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What are your children doing in their group?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Whole group  greeting/introduction lesson</a:t>
            </a:r>
          </a:p>
          <a:p>
            <a:r>
              <a:rPr lang="en-US" altLang="en-US" dirty="0"/>
              <a:t>Game/interactive activity</a:t>
            </a:r>
          </a:p>
          <a:p>
            <a:r>
              <a:rPr lang="en-US" altLang="en-US" dirty="0"/>
              <a:t>Wrap up/Review</a:t>
            </a:r>
          </a:p>
          <a:p>
            <a:r>
              <a:rPr lang="en-US" altLang="en-US" dirty="0"/>
              <a:t>Cash 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Unstuck Authors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CF2AAF9-A1F2-46F2-A02C-26381184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37" y="2133600"/>
            <a:ext cx="354146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4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2011, Brookes Publishing Co., Inc.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19167" r="31830" b="8118"/>
          <a:stretch>
            <a:fillRect/>
          </a:stretch>
        </p:blipFill>
        <p:spPr bwMode="auto">
          <a:xfrm>
            <a:off x="-430213" y="0"/>
            <a:ext cx="9574213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778392"/>
      </p:ext>
    </p:extLst>
  </p:cSld>
  <p:clrMapOvr>
    <a:masterClrMapping/>
  </p:clrMapOvr>
</p:sld>
</file>

<file path=ppt/theme/theme1.xml><?xml version="1.0" encoding="utf-8"?>
<a:theme xmlns:a="http://schemas.openxmlformats.org/drawingml/2006/main" name="Unstuck and On Target 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Unstuck and On Target  Presentation Template</Template>
  <TotalTime>1223</TotalTime>
  <Words>483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Unstuck and On Target  Presentation Template</vt:lpstr>
      <vt:lpstr>Parent Group: 1</vt:lpstr>
      <vt:lpstr>Goal:  Get Organized and Oriented Why? Because we all feel better when we know the plan! Plan: </vt:lpstr>
      <vt:lpstr>PowerPoint Presentation</vt:lpstr>
      <vt:lpstr>Motivation and Prizes</vt:lpstr>
      <vt:lpstr>What is Unstuck?</vt:lpstr>
      <vt:lpstr>PowerPoint Presentation</vt:lpstr>
      <vt:lpstr>Unstuck Philosophical Underpinnings</vt:lpstr>
      <vt:lpstr>What are your children doing in their group?</vt:lpstr>
      <vt:lpstr>PowerPoint Presentation</vt:lpstr>
      <vt:lpstr>Relationship between Parent Group and Child Group</vt:lpstr>
      <vt:lpstr>Not What I Expected  by Rita Eichenstein</vt:lpstr>
      <vt:lpstr>Parent Job: Live Your Life Out Loud</vt:lpstr>
      <vt:lpstr>PowerPoint Presentation</vt:lpstr>
      <vt:lpstr>Goal:  Get Organized and Oriented Why? Because we all feel better when we know the plan! Plan: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Group: 1</dc:title>
  <dc:creator>Monica Adler Werner</dc:creator>
  <cp:lastModifiedBy>Monica Werner</cp:lastModifiedBy>
  <cp:revision>14</cp:revision>
  <cp:lastPrinted>2019-03-06T21:07:57Z</cp:lastPrinted>
  <dcterms:created xsi:type="dcterms:W3CDTF">2018-01-25T17:39:50Z</dcterms:created>
  <dcterms:modified xsi:type="dcterms:W3CDTF">2019-03-06T21:09:19Z</dcterms:modified>
</cp:coreProperties>
</file>